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2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9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28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4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84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64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67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1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58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20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67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ACF2-F88D-4725-9FB0-DC7094297DA8}" type="datetimeFigureOut">
              <a:rPr lang="zh-TW" altLang="en-US" smtClean="0"/>
              <a:t>2018/10/8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5DC4-C2A6-424E-9262-E6CBE26B3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79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上廁所示範簡報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73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898672" y="702527"/>
            <a:ext cx="2587083" cy="1123602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chemeClr val="bg1"/>
                </a:solidFill>
              </a:rPr>
              <a:t>1.</a:t>
            </a:r>
            <a:r>
              <a:rPr lang="zh-TW" altLang="en-US" sz="4800" dirty="0" smtClean="0">
                <a:solidFill>
                  <a:schemeClr val="bg1"/>
                </a:solidFill>
              </a:rPr>
              <a:t>敲敲門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40" y="468351"/>
            <a:ext cx="7883749" cy="591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98633" y="992458"/>
            <a:ext cx="4583152" cy="1123602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chemeClr val="bg1"/>
                </a:solidFill>
              </a:rPr>
              <a:t>2.</a:t>
            </a:r>
            <a:r>
              <a:rPr lang="zh-TW" altLang="en-US" sz="4800" dirty="0" smtClean="0">
                <a:solidFill>
                  <a:schemeClr val="bg1"/>
                </a:solidFill>
              </a:rPr>
              <a:t>鎖門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68" y="540735"/>
            <a:ext cx="2968629" cy="52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39629" y="3089082"/>
            <a:ext cx="7352371" cy="1655762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注意 </a:t>
            </a:r>
            <a:r>
              <a:rPr lang="en-US" altLang="zh-TW" sz="3600" dirty="0" smtClean="0">
                <a:solidFill>
                  <a:srgbClr val="FF0000"/>
                </a:solidFill>
              </a:rPr>
              <a:t>:</a:t>
            </a:r>
            <a:r>
              <a:rPr lang="zh-TW" altLang="en-US" sz="3600" dirty="0" smtClean="0">
                <a:solidFill>
                  <a:srgbClr val="FF0000"/>
                </a:solidFill>
              </a:rPr>
              <a:t>雙腳須稍微往前靠緊馬桶邊緣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4304370" y="701482"/>
            <a:ext cx="6278137" cy="23876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3.</a:t>
            </a:r>
            <a:r>
              <a:rPr lang="zh-TW" altLang="en-US" dirty="0" smtClean="0">
                <a:solidFill>
                  <a:schemeClr val="bg1"/>
                </a:solidFill>
              </a:rPr>
              <a:t>雙腳站好位置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73" y="430271"/>
            <a:ext cx="3462921" cy="61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03" y="646771"/>
            <a:ext cx="3560258" cy="5519854"/>
          </a:xfrm>
          <a:prstGeom prst="rect">
            <a:avLst/>
          </a:prstGeom>
        </p:spPr>
      </p:pic>
      <p:sp>
        <p:nvSpPr>
          <p:cNvPr id="6" name="標題 3"/>
          <p:cNvSpPr>
            <a:spLocks noGrp="1"/>
          </p:cNvSpPr>
          <p:nvPr>
            <p:ph type="ctrTitle"/>
          </p:nvPr>
        </p:nvSpPr>
        <p:spPr>
          <a:xfrm>
            <a:off x="3501482" y="701482"/>
            <a:ext cx="6278137" cy="23876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>
                <a:solidFill>
                  <a:schemeClr val="bg1"/>
                </a:solidFill>
              </a:rPr>
              <a:t>4</a:t>
            </a:r>
            <a:r>
              <a:rPr lang="en-US" altLang="zh-TW" dirty="0" smtClean="0">
                <a:solidFill>
                  <a:schemeClr val="bg1"/>
                </a:solidFill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</a:rPr>
              <a:t>正確蹲姿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4839629" y="3089082"/>
            <a:ext cx="7352371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注意 </a:t>
            </a:r>
            <a:r>
              <a:rPr lang="en-US" altLang="zh-TW" sz="3600" dirty="0" smtClean="0">
                <a:solidFill>
                  <a:srgbClr val="FF0000"/>
                </a:solidFill>
              </a:rPr>
              <a:t>:</a:t>
            </a:r>
            <a:r>
              <a:rPr lang="zh-TW" altLang="en-US" sz="3600" dirty="0" smtClean="0">
                <a:solidFill>
                  <a:srgbClr val="FF0000"/>
                </a:solidFill>
              </a:rPr>
              <a:t>屁股要對準馬桶喔</a:t>
            </a:r>
            <a:r>
              <a:rPr lang="en-US" altLang="zh-TW" sz="3600" dirty="0" smtClean="0">
                <a:solidFill>
                  <a:srgbClr val="FF0000"/>
                </a:solidFill>
              </a:rPr>
              <a:t>~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51" y="334535"/>
            <a:ext cx="3559643" cy="6331419"/>
          </a:xfrm>
          <a:prstGeom prst="rect">
            <a:avLst/>
          </a:prstGeom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2747572" y="790692"/>
            <a:ext cx="627813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5.</a:t>
            </a:r>
            <a:r>
              <a:rPr lang="zh-TW" altLang="en-US" dirty="0" smtClean="0">
                <a:solidFill>
                  <a:schemeClr val="bg1"/>
                </a:solidFill>
              </a:rPr>
              <a:t>沖水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4839629" y="3089082"/>
            <a:ext cx="7352371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注意 </a:t>
            </a:r>
            <a:r>
              <a:rPr lang="en-US" altLang="zh-TW" sz="3600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zh-TW" altLang="en-US" sz="3600" dirty="0" smtClean="0">
                <a:solidFill>
                  <a:schemeClr val="accent6"/>
                </a:solidFill>
              </a:rPr>
              <a:t>上面</a:t>
            </a:r>
            <a:r>
              <a:rPr lang="zh-TW" altLang="en-US" sz="3600" u="sng" dirty="0" smtClean="0">
                <a:solidFill>
                  <a:schemeClr val="accent6"/>
                </a:solidFill>
              </a:rPr>
              <a:t>綠色</a:t>
            </a:r>
            <a:r>
              <a:rPr lang="zh-TW" altLang="en-US" sz="3600" dirty="0" smtClean="0">
                <a:solidFill>
                  <a:schemeClr val="accent6"/>
                </a:solidFill>
              </a:rPr>
              <a:t>把手是用手壓的</a:t>
            </a:r>
            <a:r>
              <a:rPr lang="en-US" altLang="zh-TW" sz="3600" dirty="0" smtClean="0">
                <a:solidFill>
                  <a:srgbClr val="FF0000"/>
                </a:solidFill>
              </a:rPr>
              <a:t>,</a:t>
            </a:r>
          </a:p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下面</a:t>
            </a:r>
            <a:r>
              <a:rPr lang="zh-TW" altLang="en-US" sz="3600" dirty="0" smtClean="0">
                <a:solidFill>
                  <a:srgbClr val="FFFF00"/>
                </a:solidFill>
              </a:rPr>
              <a:t>銀白</a:t>
            </a:r>
            <a:r>
              <a:rPr lang="zh-TW" altLang="en-US" sz="3600" dirty="0" smtClean="0">
                <a:solidFill>
                  <a:srgbClr val="FF0000"/>
                </a:solidFill>
              </a:rPr>
              <a:t>色是</a:t>
            </a:r>
            <a:r>
              <a:rPr lang="zh-TW" altLang="en-US" sz="3600" dirty="0" smtClean="0">
                <a:solidFill>
                  <a:srgbClr val="FFFF00"/>
                </a:solidFill>
              </a:rPr>
              <a:t>腳踩</a:t>
            </a:r>
            <a:r>
              <a:rPr lang="zh-TW" altLang="en-US" sz="3600" dirty="0" smtClean="0">
                <a:solidFill>
                  <a:srgbClr val="FF0000"/>
                </a:solidFill>
              </a:rPr>
              <a:t>的</a:t>
            </a:r>
            <a:r>
              <a:rPr lang="en-US" altLang="zh-TW" sz="3600" dirty="0" smtClean="0">
                <a:solidFill>
                  <a:srgbClr val="FF0000"/>
                </a:solidFill>
              </a:rPr>
              <a:t>,</a:t>
            </a:r>
          </a:p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一次只要</a:t>
            </a:r>
            <a:r>
              <a:rPr lang="zh-TW" altLang="en-US" sz="3600" dirty="0" smtClean="0">
                <a:solidFill>
                  <a:schemeClr val="bg1"/>
                </a:solidFill>
              </a:rPr>
              <a:t>選擇一種沖水方式即可</a:t>
            </a:r>
            <a:r>
              <a:rPr lang="zh-TW" altLang="en-US" sz="36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75" y="1122362"/>
            <a:ext cx="6532525" cy="4364038"/>
          </a:xfrm>
          <a:prstGeom prst="rect">
            <a:avLst/>
          </a:prstGeom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4917456" y="511911"/>
            <a:ext cx="627813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6.</a:t>
            </a:r>
            <a:r>
              <a:rPr lang="zh-TW" altLang="en-US" dirty="0" smtClean="0">
                <a:solidFill>
                  <a:schemeClr val="bg1"/>
                </a:solidFill>
              </a:rPr>
              <a:t>洗手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6858000" y="3089082"/>
            <a:ext cx="533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注意 </a:t>
            </a:r>
            <a:r>
              <a:rPr lang="en-US" altLang="zh-TW" sz="3600" dirty="0" smtClean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zh-TW" altLang="en-US" sz="3600" dirty="0" smtClean="0">
                <a:solidFill>
                  <a:schemeClr val="bg1"/>
                </a:solidFill>
              </a:rPr>
              <a:t>濕搓沖捧擦</a:t>
            </a:r>
            <a:r>
              <a:rPr lang="zh-TW" altLang="en-US" sz="3600" dirty="0" smtClean="0">
                <a:solidFill>
                  <a:srgbClr val="FF0000"/>
                </a:solidFill>
              </a:rPr>
              <a:t>五步驟</a:t>
            </a:r>
            <a:r>
              <a:rPr lang="en-US" altLang="zh-TW" sz="3600" dirty="0" smtClean="0">
                <a:solidFill>
                  <a:srgbClr val="FF0000"/>
                </a:solidFill>
              </a:rPr>
              <a:t>,</a:t>
            </a:r>
          </a:p>
          <a:p>
            <a:pPr algn="l"/>
            <a:r>
              <a:rPr lang="zh-TW" altLang="en-US" sz="3600" dirty="0" smtClean="0">
                <a:solidFill>
                  <a:srgbClr val="FF0000"/>
                </a:solidFill>
              </a:rPr>
              <a:t>搓洗時</a:t>
            </a:r>
            <a:r>
              <a:rPr lang="zh-TW" altLang="en-US" sz="3600" dirty="0" smtClean="0">
                <a:solidFill>
                  <a:srgbClr val="FFFF00"/>
                </a:solidFill>
              </a:rPr>
              <a:t>內外夾弓大立腕</a:t>
            </a:r>
            <a:r>
              <a:rPr lang="en-US" altLang="zh-TW" sz="3600" dirty="0" smtClean="0">
                <a:solidFill>
                  <a:srgbClr val="FF0000"/>
                </a:solidFill>
              </a:rPr>
              <a:t>,</a:t>
            </a:r>
          </a:p>
          <a:p>
            <a:pPr algn="l"/>
            <a:r>
              <a:rPr lang="zh-TW" altLang="en-US" sz="36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正確洗手衛生又乾淨喔</a:t>
            </a:r>
            <a:r>
              <a:rPr lang="en-US" altLang="zh-TW" sz="36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~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/>
          <p:cNvSpPr txBox="1">
            <a:spLocks/>
          </p:cNvSpPr>
          <p:nvPr/>
        </p:nvSpPr>
        <p:spPr>
          <a:xfrm>
            <a:off x="4917456" y="511911"/>
            <a:ext cx="627813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endParaRPr lang="en-US" altLang="zh-TW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6858000" y="3089082"/>
            <a:ext cx="533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897334" y="421985"/>
            <a:ext cx="10783228" cy="3115101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</a:rPr>
              <a:t>感謝</a:t>
            </a:r>
            <a:r>
              <a:rPr lang="zh-TW" altLang="en-US" sz="4800" dirty="0" smtClean="0">
                <a:solidFill>
                  <a:srgbClr val="FF0000"/>
                </a:solidFill>
              </a:rPr>
              <a:t>每天為我們打掃廁所的哥哥姐姐</a:t>
            </a:r>
            <a:br>
              <a:rPr lang="zh-TW" altLang="en-US" sz="4800" dirty="0" smtClean="0">
                <a:solidFill>
                  <a:srgbClr val="FF0000"/>
                </a:solidFill>
              </a:rPr>
            </a:br>
            <a:r>
              <a:rPr lang="zh-TW" altLang="en-US" sz="4800" dirty="0" smtClean="0">
                <a:solidFill>
                  <a:schemeClr val="bg1"/>
                </a:solidFill>
              </a:rPr>
              <a:t/>
            </a:r>
            <a:br>
              <a:rPr lang="zh-TW" altLang="en-US" sz="4800" dirty="0" smtClean="0">
                <a:solidFill>
                  <a:schemeClr val="bg1"/>
                </a:solidFill>
              </a:rPr>
            </a:br>
            <a:r>
              <a:rPr lang="zh-TW" altLang="en-US" sz="4800" dirty="0" smtClean="0">
                <a:solidFill>
                  <a:schemeClr val="bg1"/>
                </a:solidFill>
              </a:rPr>
              <a:t>學會了蹲式馬桶上廁所的方法</a:t>
            </a:r>
            <a:br>
              <a:rPr lang="zh-TW" altLang="en-US" sz="4800" dirty="0" smtClean="0">
                <a:solidFill>
                  <a:schemeClr val="bg1"/>
                </a:solidFill>
              </a:rPr>
            </a:br>
            <a:r>
              <a:rPr lang="zh-TW" altLang="en-US" sz="4800" dirty="0" smtClean="0">
                <a:solidFill>
                  <a:schemeClr val="bg1"/>
                </a:solidFill>
              </a:rPr>
              <a:t>輕鬆又舒服喔</a:t>
            </a:r>
            <a:r>
              <a:rPr lang="en-US" altLang="zh-TW" sz="4800" dirty="0" smtClean="0">
                <a:solidFill>
                  <a:schemeClr val="bg1"/>
                </a:solidFill>
              </a:rPr>
              <a:t>~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60" y="3713356"/>
            <a:ext cx="1600746" cy="271837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77" y="3713354"/>
            <a:ext cx="1753325" cy="271837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249" y="3713355"/>
            <a:ext cx="1661398" cy="271837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076" y="3727217"/>
            <a:ext cx="3845677" cy="212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115</Words>
  <Application>Microsoft Office PowerPoint</Application>
  <PresentationFormat>寬螢幕</PresentationFormat>
  <Paragraphs>19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上廁所示範簡報</vt:lpstr>
      <vt:lpstr>1.敲敲門</vt:lpstr>
      <vt:lpstr>2.鎖門</vt:lpstr>
      <vt:lpstr> 3.雙腳站好位置</vt:lpstr>
      <vt:lpstr> 4.正確蹲姿</vt:lpstr>
      <vt:lpstr>PowerPoint 簡報</vt:lpstr>
      <vt:lpstr>PowerPoint 簡報</vt:lpstr>
      <vt:lpstr>感謝每天為我們打掃廁所的哥哥姐姐  學會了蹲式馬桶上廁所的方法 輕鬆又舒服喔~</vt:lpstr>
    </vt:vector>
  </TitlesOfParts>
  <Company>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上廁所示範簡報</dc:title>
  <dc:creator>USER</dc:creator>
  <cp:lastModifiedBy>USER</cp:lastModifiedBy>
  <cp:revision>3</cp:revision>
  <dcterms:created xsi:type="dcterms:W3CDTF">2018-10-08T01:57:23Z</dcterms:created>
  <dcterms:modified xsi:type="dcterms:W3CDTF">2018-10-08T02:14:51Z</dcterms:modified>
</cp:coreProperties>
</file>