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、費用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</a:t>
            </a:r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點不一樣</a:t>
            </a:r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的體驗嗎</a:t>
            </a:r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？一切</a:t>
            </a:r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31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mao A</cp:lastModifiedBy>
  <cp:revision>12</cp:revision>
  <dcterms:created xsi:type="dcterms:W3CDTF">2020-06-08T11:47:50Z</dcterms:created>
  <dcterms:modified xsi:type="dcterms:W3CDTF">2020-06-22T10:29:03Z</dcterms:modified>
</cp:coreProperties>
</file>