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8" r:id="rId7"/>
    <p:sldId id="264" r:id="rId8"/>
    <p:sldId id="265" r:id="rId9"/>
    <p:sldId id="269" r:id="rId10"/>
    <p:sldId id="267" r:id="rId11"/>
    <p:sldId id="261" r:id="rId12"/>
    <p:sldId id="262" r:id="rId13"/>
    <p:sldId id="263" r:id="rId14"/>
    <p:sldId id="266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FA7BD-0E99-4D7C-B620-7B6BDD492875}" type="doc">
      <dgm:prSet loTypeId="urn:microsoft.com/office/officeart/2005/8/layout/hList6" loCatId="list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zh-TW" altLang="en-US"/>
        </a:p>
      </dgm:t>
    </dgm:pt>
    <dgm:pt modelId="{E002D60F-F2CA-4C2B-AF2F-D045E6C9A2C6}">
      <dgm:prSet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b="1" dirty="0" smtClean="0"/>
            <a:t>（一）教師</a:t>
          </a:r>
          <a:endParaRPr lang="en-US" altLang="zh-TW" b="1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TW" b="1" dirty="0" smtClean="0"/>
            <a:t>自評</a:t>
          </a:r>
          <a:endParaRPr lang="zh-TW" dirty="0"/>
        </a:p>
      </dgm:t>
    </dgm:pt>
    <dgm:pt modelId="{A3E96D77-9EDC-4958-ABAE-6177B7DD257F}" type="parTrans" cxnId="{237AC8DC-C0DE-4E94-AD39-AA6BC5EC15C2}">
      <dgm:prSet/>
      <dgm:spPr/>
      <dgm:t>
        <a:bodyPr/>
        <a:lstStyle/>
        <a:p>
          <a:endParaRPr lang="zh-TW" altLang="en-US"/>
        </a:p>
      </dgm:t>
    </dgm:pt>
    <dgm:pt modelId="{E669CD5C-44D2-4EEE-9D49-8403C5ADCDC9}" type="sibTrans" cxnId="{237AC8DC-C0DE-4E94-AD39-AA6BC5EC15C2}">
      <dgm:prSet/>
      <dgm:spPr/>
      <dgm:t>
        <a:bodyPr/>
        <a:lstStyle/>
        <a:p>
          <a:endParaRPr lang="zh-TW" altLang="en-US"/>
        </a:p>
      </dgm:t>
    </dgm:pt>
    <dgm:pt modelId="{8E7570DD-8A61-466D-8D76-237F71603197}">
      <dgm:prSet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b="1" dirty="0" smtClean="0"/>
            <a:t>（二）校內</a:t>
          </a:r>
          <a:endParaRPr lang="en-US" altLang="zh-TW" b="1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TW" b="1" dirty="0" smtClean="0"/>
            <a:t>他評</a:t>
          </a:r>
          <a:endParaRPr lang="zh-TW" b="1" dirty="0"/>
        </a:p>
      </dgm:t>
    </dgm:pt>
    <dgm:pt modelId="{F8BE8A89-F43F-4B5E-83C7-BBDD2FB966F4}" type="parTrans" cxnId="{43412D02-24F7-4D72-A787-BEEA33E0789C}">
      <dgm:prSet/>
      <dgm:spPr/>
      <dgm:t>
        <a:bodyPr/>
        <a:lstStyle/>
        <a:p>
          <a:endParaRPr lang="zh-TW" altLang="en-US"/>
        </a:p>
      </dgm:t>
    </dgm:pt>
    <dgm:pt modelId="{229CA643-62DB-4BDF-A478-3F9407479F63}" type="sibTrans" cxnId="{43412D02-24F7-4D72-A787-BEEA33E0789C}">
      <dgm:prSet/>
      <dgm:spPr/>
      <dgm:t>
        <a:bodyPr/>
        <a:lstStyle/>
        <a:p>
          <a:endParaRPr lang="zh-TW" altLang="en-US"/>
        </a:p>
      </dgm:t>
    </dgm:pt>
    <dgm:pt modelId="{FAB19BB8-DBD8-4225-BC3E-EEDEAD170082}">
      <dgm:prSet/>
      <dgm:spPr/>
      <dgm:t>
        <a:bodyPr/>
        <a:lstStyle/>
        <a:p>
          <a:pPr rtl="0"/>
          <a:r>
            <a:rPr lang="zh-TW" b="1" dirty="0" smtClean="0"/>
            <a:t>（三）撰寫綜合報告</a:t>
          </a:r>
          <a:endParaRPr lang="zh-TW" dirty="0"/>
        </a:p>
      </dgm:t>
    </dgm:pt>
    <dgm:pt modelId="{D1BA0D22-9B8D-422D-AD0D-0BB1793D9961}" type="parTrans" cxnId="{2289E5AC-88CC-4425-B9AF-10F02FEAEC3F}">
      <dgm:prSet/>
      <dgm:spPr/>
      <dgm:t>
        <a:bodyPr/>
        <a:lstStyle/>
        <a:p>
          <a:endParaRPr lang="zh-TW" altLang="en-US"/>
        </a:p>
      </dgm:t>
    </dgm:pt>
    <dgm:pt modelId="{F24694B7-05E6-4C0A-A732-D5A4FC6A0ED5}" type="sibTrans" cxnId="{2289E5AC-88CC-4425-B9AF-10F02FEAEC3F}">
      <dgm:prSet/>
      <dgm:spPr/>
      <dgm:t>
        <a:bodyPr/>
        <a:lstStyle/>
        <a:p>
          <a:endParaRPr lang="zh-TW" altLang="en-US"/>
        </a:p>
      </dgm:t>
    </dgm:pt>
    <dgm:pt modelId="{83965918-91EF-41DE-89E6-EBB91D7B60FE}">
      <dgm:prSet/>
      <dgm:spPr/>
      <dgm:t>
        <a:bodyPr/>
        <a:lstStyle/>
        <a:p>
          <a:pPr rtl="0"/>
          <a:r>
            <a:rPr lang="zh-TW" b="1" dirty="0" smtClean="0"/>
            <a:t>（四）評鑑結果的運用</a:t>
          </a:r>
          <a:endParaRPr lang="zh-TW" dirty="0"/>
        </a:p>
      </dgm:t>
    </dgm:pt>
    <dgm:pt modelId="{4B93C1BC-4FC7-4E6C-B04C-C365C858A7EA}" type="parTrans" cxnId="{1E770FE1-1F4D-4723-97BF-1E5D45AF9E0C}">
      <dgm:prSet/>
      <dgm:spPr/>
      <dgm:t>
        <a:bodyPr/>
        <a:lstStyle/>
        <a:p>
          <a:endParaRPr lang="zh-TW" altLang="en-US"/>
        </a:p>
      </dgm:t>
    </dgm:pt>
    <dgm:pt modelId="{34BDFA32-E870-481A-A9B9-10F513B206A5}" type="sibTrans" cxnId="{1E770FE1-1F4D-4723-97BF-1E5D45AF9E0C}">
      <dgm:prSet/>
      <dgm:spPr/>
      <dgm:t>
        <a:bodyPr/>
        <a:lstStyle/>
        <a:p>
          <a:endParaRPr lang="zh-TW" altLang="en-US"/>
        </a:p>
      </dgm:t>
    </dgm:pt>
    <dgm:pt modelId="{A9A85AE7-9746-436B-AF99-A24D0065A01A}">
      <dgm:prSet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zh-TW" b="1" dirty="0" smtClean="0"/>
            <a:t>（五）專業</a:t>
          </a:r>
          <a:endParaRPr lang="en-US" altLang="zh-TW" b="1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zh-TW" b="1" dirty="0" smtClean="0"/>
            <a:t>成長</a:t>
          </a:r>
          <a:endParaRPr lang="zh-TW" b="1" dirty="0"/>
        </a:p>
      </dgm:t>
    </dgm:pt>
    <dgm:pt modelId="{ECB8B3A0-9CEE-47FC-8911-668794819F68}" type="parTrans" cxnId="{FFC5924D-C95A-4352-AC15-A403CE4AF926}">
      <dgm:prSet/>
      <dgm:spPr/>
      <dgm:t>
        <a:bodyPr/>
        <a:lstStyle/>
        <a:p>
          <a:endParaRPr lang="zh-TW" altLang="en-US"/>
        </a:p>
      </dgm:t>
    </dgm:pt>
    <dgm:pt modelId="{E748AB7F-DFDC-4A21-ACF2-4FEFB6D11365}" type="sibTrans" cxnId="{FFC5924D-C95A-4352-AC15-A403CE4AF926}">
      <dgm:prSet/>
      <dgm:spPr/>
      <dgm:t>
        <a:bodyPr/>
        <a:lstStyle/>
        <a:p>
          <a:endParaRPr lang="zh-TW" altLang="en-US"/>
        </a:p>
      </dgm:t>
    </dgm:pt>
    <dgm:pt modelId="{964226B5-343C-4C03-B189-B3DF9DC5305B}" type="pres">
      <dgm:prSet presAssocID="{4EAFA7BD-0E99-4D7C-B620-7B6BDD4928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6A1BB1D-FD54-4638-A04E-21DE63871D25}" type="pres">
      <dgm:prSet presAssocID="{E002D60F-F2CA-4C2B-AF2F-D045E6C9A2C6}" presName="node" presStyleLbl="node1" presStyleIdx="0" presStyleCnt="5" custLinFactNeighborX="-28389" custLinFactNeighborY="9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04C095-19BD-49E9-8B72-D734637A2374}" type="pres">
      <dgm:prSet presAssocID="{E669CD5C-44D2-4EEE-9D49-8403C5ADCDC9}" presName="sibTrans" presStyleCnt="0"/>
      <dgm:spPr/>
      <dgm:t>
        <a:bodyPr/>
        <a:lstStyle/>
        <a:p>
          <a:endParaRPr lang="zh-TW" altLang="en-US"/>
        </a:p>
      </dgm:t>
    </dgm:pt>
    <dgm:pt modelId="{D37D64B2-59EA-4AB1-AE44-F716FCE96730}" type="pres">
      <dgm:prSet presAssocID="{8E7570DD-8A61-466D-8D76-237F716031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032247-D45F-4751-86B0-6A01E553F41D}" type="pres">
      <dgm:prSet presAssocID="{229CA643-62DB-4BDF-A478-3F9407479F63}" presName="sibTrans" presStyleCnt="0"/>
      <dgm:spPr/>
      <dgm:t>
        <a:bodyPr/>
        <a:lstStyle/>
        <a:p>
          <a:endParaRPr lang="zh-TW" altLang="en-US"/>
        </a:p>
      </dgm:t>
    </dgm:pt>
    <dgm:pt modelId="{B2026C6B-23DA-426A-90FD-ED43C920BF72}" type="pres">
      <dgm:prSet presAssocID="{FAB19BB8-DBD8-4225-BC3E-EEDEAD1700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55EB29-9947-4D9D-97A8-5BA59B50920A}" type="pres">
      <dgm:prSet presAssocID="{F24694B7-05E6-4C0A-A732-D5A4FC6A0ED5}" presName="sibTrans" presStyleCnt="0"/>
      <dgm:spPr/>
      <dgm:t>
        <a:bodyPr/>
        <a:lstStyle/>
        <a:p>
          <a:endParaRPr lang="zh-TW" altLang="en-US"/>
        </a:p>
      </dgm:t>
    </dgm:pt>
    <dgm:pt modelId="{C7FFE799-59F8-49BB-9D2F-39E3BF3C1CD3}" type="pres">
      <dgm:prSet presAssocID="{83965918-91EF-41DE-89E6-EBB91D7B60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C3CBD2-36D6-45DB-8305-5915BE0FDB06}" type="pres">
      <dgm:prSet presAssocID="{34BDFA32-E870-481A-A9B9-10F513B206A5}" presName="sibTrans" presStyleCnt="0"/>
      <dgm:spPr/>
      <dgm:t>
        <a:bodyPr/>
        <a:lstStyle/>
        <a:p>
          <a:endParaRPr lang="zh-TW" altLang="en-US"/>
        </a:p>
      </dgm:t>
    </dgm:pt>
    <dgm:pt modelId="{476B8957-E134-45CA-A303-BEF676E96013}" type="pres">
      <dgm:prSet presAssocID="{A9A85AE7-9746-436B-AF99-A24D0065A0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3412D02-24F7-4D72-A787-BEEA33E0789C}" srcId="{4EAFA7BD-0E99-4D7C-B620-7B6BDD492875}" destId="{8E7570DD-8A61-466D-8D76-237F71603197}" srcOrd="1" destOrd="0" parTransId="{F8BE8A89-F43F-4B5E-83C7-BBDD2FB966F4}" sibTransId="{229CA643-62DB-4BDF-A478-3F9407479F63}"/>
    <dgm:cxn modelId="{060EC97F-CCBF-4401-AF19-E8E880F5B9E6}" type="presOf" srcId="{E002D60F-F2CA-4C2B-AF2F-D045E6C9A2C6}" destId="{96A1BB1D-FD54-4638-A04E-21DE63871D25}" srcOrd="0" destOrd="0" presId="urn:microsoft.com/office/officeart/2005/8/layout/hList6"/>
    <dgm:cxn modelId="{D5644649-351D-4F46-BC92-4967D0FAF025}" type="presOf" srcId="{FAB19BB8-DBD8-4225-BC3E-EEDEAD170082}" destId="{B2026C6B-23DA-426A-90FD-ED43C920BF72}" srcOrd="0" destOrd="0" presId="urn:microsoft.com/office/officeart/2005/8/layout/hList6"/>
    <dgm:cxn modelId="{237AC8DC-C0DE-4E94-AD39-AA6BC5EC15C2}" srcId="{4EAFA7BD-0E99-4D7C-B620-7B6BDD492875}" destId="{E002D60F-F2CA-4C2B-AF2F-D045E6C9A2C6}" srcOrd="0" destOrd="0" parTransId="{A3E96D77-9EDC-4958-ABAE-6177B7DD257F}" sibTransId="{E669CD5C-44D2-4EEE-9D49-8403C5ADCDC9}"/>
    <dgm:cxn modelId="{1E770FE1-1F4D-4723-97BF-1E5D45AF9E0C}" srcId="{4EAFA7BD-0E99-4D7C-B620-7B6BDD492875}" destId="{83965918-91EF-41DE-89E6-EBB91D7B60FE}" srcOrd="3" destOrd="0" parTransId="{4B93C1BC-4FC7-4E6C-B04C-C365C858A7EA}" sibTransId="{34BDFA32-E870-481A-A9B9-10F513B206A5}"/>
    <dgm:cxn modelId="{D6DA68DA-3F75-4606-B3AA-9A6F6D97D56E}" type="presOf" srcId="{A9A85AE7-9746-436B-AF99-A24D0065A01A}" destId="{476B8957-E134-45CA-A303-BEF676E96013}" srcOrd="0" destOrd="0" presId="urn:microsoft.com/office/officeart/2005/8/layout/hList6"/>
    <dgm:cxn modelId="{6CE81ED1-4F4F-4620-985A-BAD17843B51A}" type="presOf" srcId="{4EAFA7BD-0E99-4D7C-B620-7B6BDD492875}" destId="{964226B5-343C-4C03-B189-B3DF9DC5305B}" srcOrd="0" destOrd="0" presId="urn:microsoft.com/office/officeart/2005/8/layout/hList6"/>
    <dgm:cxn modelId="{63D320E1-85B6-40CE-BEC5-60D5841DEF28}" type="presOf" srcId="{8E7570DD-8A61-466D-8D76-237F71603197}" destId="{D37D64B2-59EA-4AB1-AE44-F716FCE96730}" srcOrd="0" destOrd="0" presId="urn:microsoft.com/office/officeart/2005/8/layout/hList6"/>
    <dgm:cxn modelId="{FFC5924D-C95A-4352-AC15-A403CE4AF926}" srcId="{4EAFA7BD-0E99-4D7C-B620-7B6BDD492875}" destId="{A9A85AE7-9746-436B-AF99-A24D0065A01A}" srcOrd="4" destOrd="0" parTransId="{ECB8B3A0-9CEE-47FC-8911-668794819F68}" sibTransId="{E748AB7F-DFDC-4A21-ACF2-4FEFB6D11365}"/>
    <dgm:cxn modelId="{B9E2B708-F91A-415F-A301-8CB37F9B21C2}" type="presOf" srcId="{83965918-91EF-41DE-89E6-EBB91D7B60FE}" destId="{C7FFE799-59F8-49BB-9D2F-39E3BF3C1CD3}" srcOrd="0" destOrd="0" presId="urn:microsoft.com/office/officeart/2005/8/layout/hList6"/>
    <dgm:cxn modelId="{2289E5AC-88CC-4425-B9AF-10F02FEAEC3F}" srcId="{4EAFA7BD-0E99-4D7C-B620-7B6BDD492875}" destId="{FAB19BB8-DBD8-4225-BC3E-EEDEAD170082}" srcOrd="2" destOrd="0" parTransId="{D1BA0D22-9B8D-422D-AD0D-0BB1793D9961}" sibTransId="{F24694B7-05E6-4C0A-A732-D5A4FC6A0ED5}"/>
    <dgm:cxn modelId="{3D32AD3B-200A-41D9-99FE-4B1BE7B2A159}" type="presParOf" srcId="{964226B5-343C-4C03-B189-B3DF9DC5305B}" destId="{96A1BB1D-FD54-4638-A04E-21DE63871D25}" srcOrd="0" destOrd="0" presId="urn:microsoft.com/office/officeart/2005/8/layout/hList6"/>
    <dgm:cxn modelId="{99AFBFD4-4170-4535-B43C-764230A6F391}" type="presParOf" srcId="{964226B5-343C-4C03-B189-B3DF9DC5305B}" destId="{B204C095-19BD-49E9-8B72-D734637A2374}" srcOrd="1" destOrd="0" presId="urn:microsoft.com/office/officeart/2005/8/layout/hList6"/>
    <dgm:cxn modelId="{5356137C-B606-4EC0-A20A-184222A22CBF}" type="presParOf" srcId="{964226B5-343C-4C03-B189-B3DF9DC5305B}" destId="{D37D64B2-59EA-4AB1-AE44-F716FCE96730}" srcOrd="2" destOrd="0" presId="urn:microsoft.com/office/officeart/2005/8/layout/hList6"/>
    <dgm:cxn modelId="{E0F6BA3D-25B3-41F0-8242-283F7E269815}" type="presParOf" srcId="{964226B5-343C-4C03-B189-B3DF9DC5305B}" destId="{B7032247-D45F-4751-86B0-6A01E553F41D}" srcOrd="3" destOrd="0" presId="urn:microsoft.com/office/officeart/2005/8/layout/hList6"/>
    <dgm:cxn modelId="{55072F09-28B6-4E12-BDA2-5AB53BD82349}" type="presParOf" srcId="{964226B5-343C-4C03-B189-B3DF9DC5305B}" destId="{B2026C6B-23DA-426A-90FD-ED43C920BF72}" srcOrd="4" destOrd="0" presId="urn:microsoft.com/office/officeart/2005/8/layout/hList6"/>
    <dgm:cxn modelId="{027FA2E3-1E29-45D7-87C6-B64D459F501A}" type="presParOf" srcId="{964226B5-343C-4C03-B189-B3DF9DC5305B}" destId="{3C55EB29-9947-4D9D-97A8-5BA59B50920A}" srcOrd="5" destOrd="0" presId="urn:microsoft.com/office/officeart/2005/8/layout/hList6"/>
    <dgm:cxn modelId="{6A2D5355-D45F-446A-B3BA-FF3C129C4DD2}" type="presParOf" srcId="{964226B5-343C-4C03-B189-B3DF9DC5305B}" destId="{C7FFE799-59F8-49BB-9D2F-39E3BF3C1CD3}" srcOrd="6" destOrd="0" presId="urn:microsoft.com/office/officeart/2005/8/layout/hList6"/>
    <dgm:cxn modelId="{2296D5E8-7020-4AD2-B628-CF533A103910}" type="presParOf" srcId="{964226B5-343C-4C03-B189-B3DF9DC5305B}" destId="{40C3CBD2-36D6-45DB-8305-5915BE0FDB06}" srcOrd="7" destOrd="0" presId="urn:microsoft.com/office/officeart/2005/8/layout/hList6"/>
    <dgm:cxn modelId="{C35870AD-133D-4528-A9EB-585767AC76CE}" type="presParOf" srcId="{964226B5-343C-4C03-B189-B3DF9DC5305B}" destId="{476B8957-E134-45CA-A303-BEF676E9601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733F4-ECC9-4BEB-A9EC-60D467FB72B4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</dgm:pt>
    <dgm:pt modelId="{70FF3561-A5E8-49BF-B33F-7D58250338CC}">
      <dgm:prSet custT="1"/>
      <dgm:spPr/>
      <dgm:t>
        <a:bodyPr/>
        <a:lstStyle/>
        <a:p>
          <a:r>
            <a:rPr lang="zh-TW" altLang="en-US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首</a:t>
          </a:r>
          <a:r>
            <a:rPr 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部曲</a:t>
          </a:r>
          <a:endParaRPr lang="en-US" altLang="zh-TW" sz="2400" b="1" dirty="0" smtClean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教學觀察</a:t>
          </a:r>
          <a:r>
            <a:rPr lang="zh-TW" sz="2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會談</a:t>
          </a:r>
          <a:endParaRPr lang="zh-TW" altLang="en-US" sz="2400" b="1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C67267-2E98-40FC-9199-609DAF3A039A}" type="parTrans" cxnId="{C24D7809-254B-49AD-8830-BDD8ADA944DB}">
      <dgm:prSet/>
      <dgm:spPr/>
      <dgm:t>
        <a:bodyPr/>
        <a:lstStyle/>
        <a:p>
          <a:endParaRPr lang="zh-TW" altLang="en-US"/>
        </a:p>
      </dgm:t>
    </dgm:pt>
    <dgm:pt modelId="{FCAC8285-7978-4EE3-8F3D-AABD440D0FBF}" type="sibTrans" cxnId="{C24D7809-254B-49AD-8830-BDD8ADA944DB}">
      <dgm:prSet/>
      <dgm:spPr/>
      <dgm:t>
        <a:bodyPr/>
        <a:lstStyle/>
        <a:p>
          <a:endParaRPr lang="zh-TW" altLang="en-US"/>
        </a:p>
      </dgm:t>
    </dgm:pt>
    <dgm:pt modelId="{FA88C1E9-078B-436D-8802-8C2C8AC23B64}">
      <dgm:prSet custT="1"/>
      <dgm:spPr/>
      <dgm:t>
        <a:bodyPr/>
        <a:lstStyle/>
        <a:p>
          <a:r>
            <a:rPr lang="zh-TW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部曲</a:t>
          </a:r>
          <a:endParaRPr lang="en-US" altLang="zh-TW" sz="2400" b="1" dirty="0" smtClean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入班教學</a:t>
          </a:r>
          <a:r>
            <a:rPr 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觀察</a:t>
          </a:r>
          <a:endParaRPr lang="zh-TW" sz="2400" b="1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BE09DF-DF75-4D1D-B55B-3A591935C24F}" type="parTrans" cxnId="{54114CF6-56B6-452D-9A39-2C4FBB1A3902}">
      <dgm:prSet/>
      <dgm:spPr/>
      <dgm:t>
        <a:bodyPr/>
        <a:lstStyle/>
        <a:p>
          <a:endParaRPr lang="zh-TW" altLang="en-US"/>
        </a:p>
      </dgm:t>
    </dgm:pt>
    <dgm:pt modelId="{FDD6BBB6-341C-4092-9157-C3ED6DD18314}" type="sibTrans" cxnId="{54114CF6-56B6-452D-9A39-2C4FBB1A3902}">
      <dgm:prSet/>
      <dgm:spPr/>
      <dgm:t>
        <a:bodyPr/>
        <a:lstStyle/>
        <a:p>
          <a:endParaRPr lang="zh-TW" altLang="en-US"/>
        </a:p>
      </dgm:t>
    </dgm:pt>
    <dgm:pt modelId="{7EB57C37-0EA3-4D8B-B765-0F7CDAE115EF}">
      <dgm:prSet custT="1"/>
      <dgm:spPr/>
      <dgm:t>
        <a:bodyPr/>
        <a:lstStyle/>
        <a:p>
          <a:r>
            <a:rPr lang="zh-TW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部曲</a:t>
          </a:r>
          <a:endParaRPr lang="en-US" altLang="zh-TW" sz="2400" b="1" dirty="0" smtClean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教學觀察</a:t>
          </a:r>
          <a:r>
            <a:rPr lang="zh-TW" sz="2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後</a:t>
          </a:r>
          <a:r>
            <a:rPr 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回饋會談</a:t>
          </a:r>
          <a:endParaRPr lang="zh-TW" sz="2400" b="1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D2F14E-284E-407E-948C-F22C26271103}" type="parTrans" cxnId="{0FA7AF72-83C1-4C51-AFB6-31A5E38EC1E9}">
      <dgm:prSet/>
      <dgm:spPr/>
      <dgm:t>
        <a:bodyPr/>
        <a:lstStyle/>
        <a:p>
          <a:endParaRPr lang="zh-TW" altLang="en-US"/>
        </a:p>
      </dgm:t>
    </dgm:pt>
    <dgm:pt modelId="{8C2D6492-2C4D-4A14-9164-3FFE19D338C0}" type="sibTrans" cxnId="{0FA7AF72-83C1-4C51-AFB6-31A5E38EC1E9}">
      <dgm:prSet/>
      <dgm:spPr/>
      <dgm:t>
        <a:bodyPr/>
        <a:lstStyle/>
        <a:p>
          <a:endParaRPr lang="zh-TW" altLang="en-US"/>
        </a:p>
      </dgm:t>
    </dgm:pt>
    <dgm:pt modelId="{F83769C1-4094-49A1-B530-1549DCC4EB23}" type="pres">
      <dgm:prSet presAssocID="{443733F4-ECC9-4BEB-A9EC-60D467FB72B4}" presName="CompostProcess" presStyleCnt="0">
        <dgm:presLayoutVars>
          <dgm:dir/>
          <dgm:resizeHandles val="exact"/>
        </dgm:presLayoutVars>
      </dgm:prSet>
      <dgm:spPr/>
    </dgm:pt>
    <dgm:pt modelId="{C7F8B805-2ECB-4DD2-887E-9829FDF333CA}" type="pres">
      <dgm:prSet presAssocID="{443733F4-ECC9-4BEB-A9EC-60D467FB72B4}" presName="arrow" presStyleLbl="bgShp" presStyleIdx="0" presStyleCnt="1"/>
      <dgm:spPr/>
    </dgm:pt>
    <dgm:pt modelId="{8C4F4A7B-AD12-42F0-ABE3-39E066B33079}" type="pres">
      <dgm:prSet presAssocID="{443733F4-ECC9-4BEB-A9EC-60D467FB72B4}" presName="linearProcess" presStyleCnt="0"/>
      <dgm:spPr/>
    </dgm:pt>
    <dgm:pt modelId="{EC0C2316-B607-4E3B-B049-C8E37D9C221F}" type="pres">
      <dgm:prSet presAssocID="{70FF3561-A5E8-49BF-B33F-7D58250338CC}" presName="textNode" presStyleLbl="node1" presStyleIdx="0" presStyleCnt="3" custScaleX="696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85E848-CF24-43DA-9133-8BBF6F0CA224}" type="pres">
      <dgm:prSet presAssocID="{FCAC8285-7978-4EE3-8F3D-AABD440D0FBF}" presName="sibTrans" presStyleCnt="0"/>
      <dgm:spPr/>
    </dgm:pt>
    <dgm:pt modelId="{EEA49C60-F1E6-419C-ADF4-0DCF556C7F36}" type="pres">
      <dgm:prSet presAssocID="{FA88C1E9-078B-436D-8802-8C2C8AC23B64}" presName="textNode" presStyleLbl="node1" presStyleIdx="1" presStyleCnt="3" custScaleX="647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89535E-65B7-455C-ABF6-86C165F6BB6B}" type="pres">
      <dgm:prSet presAssocID="{FDD6BBB6-341C-4092-9157-C3ED6DD18314}" presName="sibTrans" presStyleCnt="0"/>
      <dgm:spPr/>
    </dgm:pt>
    <dgm:pt modelId="{04A1C473-C995-4AC9-B017-92F37CA931B1}" type="pres">
      <dgm:prSet presAssocID="{7EB57C37-0EA3-4D8B-B765-0F7CDAE115EF}" presName="textNode" presStyleLbl="node1" presStyleIdx="2" presStyleCnt="3" custScaleX="869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199A10-C3F0-47DB-9E2A-18404A855921}" type="presOf" srcId="{FA88C1E9-078B-436D-8802-8C2C8AC23B64}" destId="{EEA49C60-F1E6-419C-ADF4-0DCF556C7F36}" srcOrd="0" destOrd="0" presId="urn:microsoft.com/office/officeart/2005/8/layout/hProcess9"/>
    <dgm:cxn modelId="{CF27C395-1A6E-40F1-92F8-7E0C6905560C}" type="presOf" srcId="{70FF3561-A5E8-49BF-B33F-7D58250338CC}" destId="{EC0C2316-B607-4E3B-B049-C8E37D9C221F}" srcOrd="0" destOrd="0" presId="urn:microsoft.com/office/officeart/2005/8/layout/hProcess9"/>
    <dgm:cxn modelId="{22508502-6A60-4CF8-BFA9-E9E202012386}" type="presOf" srcId="{443733F4-ECC9-4BEB-A9EC-60D467FB72B4}" destId="{F83769C1-4094-49A1-B530-1549DCC4EB23}" srcOrd="0" destOrd="0" presId="urn:microsoft.com/office/officeart/2005/8/layout/hProcess9"/>
    <dgm:cxn modelId="{0FA7AF72-83C1-4C51-AFB6-31A5E38EC1E9}" srcId="{443733F4-ECC9-4BEB-A9EC-60D467FB72B4}" destId="{7EB57C37-0EA3-4D8B-B765-0F7CDAE115EF}" srcOrd="2" destOrd="0" parTransId="{94D2F14E-284E-407E-948C-F22C26271103}" sibTransId="{8C2D6492-2C4D-4A14-9164-3FFE19D338C0}"/>
    <dgm:cxn modelId="{54114CF6-56B6-452D-9A39-2C4FBB1A3902}" srcId="{443733F4-ECC9-4BEB-A9EC-60D467FB72B4}" destId="{FA88C1E9-078B-436D-8802-8C2C8AC23B64}" srcOrd="1" destOrd="0" parTransId="{2CBE09DF-DF75-4D1D-B55B-3A591935C24F}" sibTransId="{FDD6BBB6-341C-4092-9157-C3ED6DD18314}"/>
    <dgm:cxn modelId="{77AFF4CC-7D76-4335-BC6E-7E39F955A19E}" type="presOf" srcId="{7EB57C37-0EA3-4D8B-B765-0F7CDAE115EF}" destId="{04A1C473-C995-4AC9-B017-92F37CA931B1}" srcOrd="0" destOrd="0" presId="urn:microsoft.com/office/officeart/2005/8/layout/hProcess9"/>
    <dgm:cxn modelId="{C24D7809-254B-49AD-8830-BDD8ADA944DB}" srcId="{443733F4-ECC9-4BEB-A9EC-60D467FB72B4}" destId="{70FF3561-A5E8-49BF-B33F-7D58250338CC}" srcOrd="0" destOrd="0" parTransId="{66C67267-2E98-40FC-9199-609DAF3A039A}" sibTransId="{FCAC8285-7978-4EE3-8F3D-AABD440D0FBF}"/>
    <dgm:cxn modelId="{511EC0FF-5C40-4549-B459-3E1F6E17D4CD}" type="presParOf" srcId="{F83769C1-4094-49A1-B530-1549DCC4EB23}" destId="{C7F8B805-2ECB-4DD2-887E-9829FDF333CA}" srcOrd="0" destOrd="0" presId="urn:microsoft.com/office/officeart/2005/8/layout/hProcess9"/>
    <dgm:cxn modelId="{56D19067-7D81-4862-8A92-C9D8D1420D2A}" type="presParOf" srcId="{F83769C1-4094-49A1-B530-1549DCC4EB23}" destId="{8C4F4A7B-AD12-42F0-ABE3-39E066B33079}" srcOrd="1" destOrd="0" presId="urn:microsoft.com/office/officeart/2005/8/layout/hProcess9"/>
    <dgm:cxn modelId="{90E1A35D-704C-49C0-8789-3B5D1CE1AE3F}" type="presParOf" srcId="{8C4F4A7B-AD12-42F0-ABE3-39E066B33079}" destId="{EC0C2316-B607-4E3B-B049-C8E37D9C221F}" srcOrd="0" destOrd="0" presId="urn:microsoft.com/office/officeart/2005/8/layout/hProcess9"/>
    <dgm:cxn modelId="{2E596DFA-7B2C-4493-B57B-42A611C075C2}" type="presParOf" srcId="{8C4F4A7B-AD12-42F0-ABE3-39E066B33079}" destId="{8985E848-CF24-43DA-9133-8BBF6F0CA224}" srcOrd="1" destOrd="0" presId="urn:microsoft.com/office/officeart/2005/8/layout/hProcess9"/>
    <dgm:cxn modelId="{AF6781C7-2384-40AE-A510-98F60F1438EE}" type="presParOf" srcId="{8C4F4A7B-AD12-42F0-ABE3-39E066B33079}" destId="{EEA49C60-F1E6-419C-ADF4-0DCF556C7F36}" srcOrd="2" destOrd="0" presId="urn:microsoft.com/office/officeart/2005/8/layout/hProcess9"/>
    <dgm:cxn modelId="{EDEE88D4-542B-49E9-9AD9-8DD39E8F4DFC}" type="presParOf" srcId="{8C4F4A7B-AD12-42F0-ABE3-39E066B33079}" destId="{A389535E-65B7-455C-ABF6-86C165F6BB6B}" srcOrd="3" destOrd="0" presId="urn:microsoft.com/office/officeart/2005/8/layout/hProcess9"/>
    <dgm:cxn modelId="{E76A24FB-1050-4E84-A530-6C6E5600C6FE}" type="presParOf" srcId="{8C4F4A7B-AD12-42F0-ABE3-39E066B33079}" destId="{04A1C473-C995-4AC9-B017-92F37CA931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1BB1D-FD54-4638-A04E-21DE63871D25}">
      <dsp:nvSpPr>
        <dsp:cNvPr id="0" name=""/>
        <dsp:cNvSpPr/>
      </dsp:nvSpPr>
      <dsp:spPr>
        <a:xfrm rot="16200000">
          <a:off x="-1487438" y="1487438"/>
          <a:ext cx="4525963" cy="1551086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31366" bIns="0" numCol="1" spcCol="1270" anchor="ctr" anchorCtr="0">
          <a:noAutofit/>
        </a:bodyPr>
        <a:lstStyle/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3600" b="1" kern="1200" dirty="0" smtClean="0"/>
            <a:t>（一）教師</a:t>
          </a:r>
          <a:endParaRPr lang="en-US" altLang="zh-TW" sz="3600" b="1" kern="1200" dirty="0" smtClean="0"/>
        </a:p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3600" b="1" kern="1200" dirty="0" smtClean="0"/>
            <a:t>自評</a:t>
          </a:r>
          <a:endParaRPr lang="zh-TW" sz="3600" kern="1200" dirty="0"/>
        </a:p>
      </dsp:txBody>
      <dsp:txXfrm rot="16200000">
        <a:off x="-1487438" y="1487438"/>
        <a:ext cx="4525963" cy="1551086"/>
      </dsp:txXfrm>
    </dsp:sp>
    <dsp:sp modelId="{D37D64B2-59EA-4AB1-AE44-F716FCE96730}">
      <dsp:nvSpPr>
        <dsp:cNvPr id="0" name=""/>
        <dsp:cNvSpPr/>
      </dsp:nvSpPr>
      <dsp:spPr>
        <a:xfrm rot="16200000">
          <a:off x="184400" y="1487438"/>
          <a:ext cx="4525963" cy="1551086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31366" bIns="0" numCol="1" spcCol="1270" anchor="ctr" anchorCtr="0">
          <a:noAutofit/>
        </a:bodyPr>
        <a:lstStyle/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3600" b="1" kern="1200" dirty="0" smtClean="0"/>
            <a:t>（二）校內</a:t>
          </a:r>
          <a:endParaRPr lang="en-US" altLang="zh-TW" sz="3600" b="1" kern="1200" dirty="0" smtClean="0"/>
        </a:p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3600" b="1" kern="1200" dirty="0" smtClean="0"/>
            <a:t>他評</a:t>
          </a:r>
          <a:endParaRPr lang="zh-TW" sz="3600" b="1" kern="1200" dirty="0"/>
        </a:p>
      </dsp:txBody>
      <dsp:txXfrm rot="16200000">
        <a:off x="184400" y="1487438"/>
        <a:ext cx="4525963" cy="1551086"/>
      </dsp:txXfrm>
    </dsp:sp>
    <dsp:sp modelId="{B2026C6B-23DA-426A-90FD-ED43C920BF72}">
      <dsp:nvSpPr>
        <dsp:cNvPr id="0" name=""/>
        <dsp:cNvSpPr/>
      </dsp:nvSpPr>
      <dsp:spPr>
        <a:xfrm rot="16200000">
          <a:off x="1851818" y="1487438"/>
          <a:ext cx="4525963" cy="155108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31366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/>
            <a:t>（三）撰寫綜合報告</a:t>
          </a:r>
          <a:endParaRPr lang="zh-TW" sz="3600" kern="1200" dirty="0"/>
        </a:p>
      </dsp:txBody>
      <dsp:txXfrm rot="16200000">
        <a:off x="1851818" y="1487438"/>
        <a:ext cx="4525963" cy="1551086"/>
      </dsp:txXfrm>
    </dsp:sp>
    <dsp:sp modelId="{C7FFE799-59F8-49BB-9D2F-39E3BF3C1CD3}">
      <dsp:nvSpPr>
        <dsp:cNvPr id="0" name=""/>
        <dsp:cNvSpPr/>
      </dsp:nvSpPr>
      <dsp:spPr>
        <a:xfrm rot="16200000">
          <a:off x="3519236" y="1487438"/>
          <a:ext cx="4525963" cy="1551086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31366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/>
            <a:t>（四）評鑑結果的運用</a:t>
          </a:r>
          <a:endParaRPr lang="zh-TW" sz="3600" kern="1200" dirty="0"/>
        </a:p>
      </dsp:txBody>
      <dsp:txXfrm rot="16200000">
        <a:off x="3519236" y="1487438"/>
        <a:ext cx="4525963" cy="1551086"/>
      </dsp:txXfrm>
    </dsp:sp>
    <dsp:sp modelId="{476B8957-E134-45CA-A303-BEF676E96013}">
      <dsp:nvSpPr>
        <dsp:cNvPr id="0" name=""/>
        <dsp:cNvSpPr/>
      </dsp:nvSpPr>
      <dsp:spPr>
        <a:xfrm rot="16200000">
          <a:off x="5186654" y="1487438"/>
          <a:ext cx="4525963" cy="1551086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0" rIns="231366" bIns="0" numCol="1" spcCol="1270" anchor="ctr" anchorCtr="0">
          <a:noAutofit/>
        </a:bodyPr>
        <a:lstStyle/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3600" b="1" kern="1200" dirty="0" smtClean="0"/>
            <a:t>（五）專業</a:t>
          </a:r>
          <a:endParaRPr lang="en-US" altLang="zh-TW" sz="3600" b="1" kern="1200" dirty="0" smtClean="0"/>
        </a:p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sz="3600" b="1" kern="1200" dirty="0" smtClean="0"/>
            <a:t>成長</a:t>
          </a:r>
          <a:endParaRPr lang="zh-TW" sz="3600" b="1" kern="1200" dirty="0"/>
        </a:p>
      </dsp:txBody>
      <dsp:txXfrm rot="16200000">
        <a:off x="5186654" y="1487438"/>
        <a:ext cx="4525963" cy="15510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F8B805-2ECB-4DD2-887E-9829FDF333CA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C2316-B607-4E3B-B049-C8E37D9C221F}">
      <dsp:nvSpPr>
        <dsp:cNvPr id="0" name=""/>
        <dsp:cNvSpPr/>
      </dsp:nvSpPr>
      <dsp:spPr>
        <a:xfrm>
          <a:off x="791462" y="1357788"/>
          <a:ext cx="1888118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首</a:t>
          </a:r>
          <a:r>
            <a:rPr lang="zh-TW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部曲</a:t>
          </a:r>
          <a:endParaRPr lang="en-US" altLang="zh-TW" sz="2400" b="1" kern="1200" dirty="0" smtClean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教學觀察</a:t>
          </a:r>
          <a:r>
            <a:rPr lang="zh-TW" sz="2400" b="1" kern="12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前</a:t>
          </a:r>
          <a:r>
            <a:rPr lang="zh-TW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會談</a:t>
          </a:r>
          <a:endParaRPr lang="zh-TW" altLang="en-US" sz="2400" b="1" kern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1462" y="1357788"/>
        <a:ext cx="1888118" cy="1810385"/>
      </dsp:txXfrm>
    </dsp:sp>
    <dsp:sp modelId="{EEA49C60-F1E6-419C-ADF4-0DCF556C7F36}">
      <dsp:nvSpPr>
        <dsp:cNvPr id="0" name=""/>
        <dsp:cNvSpPr/>
      </dsp:nvSpPr>
      <dsp:spPr>
        <a:xfrm>
          <a:off x="3003377" y="1357788"/>
          <a:ext cx="1755565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二</a:t>
          </a:r>
          <a:r>
            <a:rPr lang="zh-TW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部曲</a:t>
          </a:r>
          <a:endParaRPr lang="en-US" altLang="zh-TW" sz="2400" b="1" kern="1200" dirty="0" smtClean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入班教學</a:t>
          </a:r>
          <a:r>
            <a:rPr lang="zh-TW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觀察</a:t>
          </a:r>
          <a:endParaRPr lang="zh-TW" sz="2400" b="1" kern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03377" y="1357788"/>
        <a:ext cx="1755565" cy="1810385"/>
      </dsp:txXfrm>
    </dsp:sp>
    <dsp:sp modelId="{04A1C473-C995-4AC9-B017-92F37CA931B1}">
      <dsp:nvSpPr>
        <dsp:cNvPr id="0" name=""/>
        <dsp:cNvSpPr/>
      </dsp:nvSpPr>
      <dsp:spPr>
        <a:xfrm>
          <a:off x="5082739" y="1357788"/>
          <a:ext cx="2355398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三</a:t>
          </a:r>
          <a:r>
            <a:rPr lang="zh-TW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部曲</a:t>
          </a:r>
          <a:endParaRPr lang="en-US" altLang="zh-TW" sz="2400" b="1" kern="1200" dirty="0" smtClean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教學觀察</a:t>
          </a:r>
          <a:r>
            <a:rPr lang="zh-TW" sz="2400" b="1" kern="12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後</a:t>
          </a:r>
          <a:r>
            <a:rPr lang="zh-TW" sz="2400" b="1" kern="12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回饋會談</a:t>
          </a:r>
          <a:endParaRPr lang="zh-TW" sz="2400" b="1" kern="1200" dirty="0">
            <a:solidFill>
              <a:srgbClr val="C0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82739" y="1357788"/>
        <a:ext cx="2355398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7BD2-212B-4F50-9042-F0D8B220B385}" type="datetimeFigureOut">
              <a:rPr lang="zh-TW" altLang="en-US" smtClean="0"/>
              <a:pPr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A904-CAA9-480C-B630-70196B90F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E9%83%A8%E7%89%88-%E7%B6%9C%E5%90%88%E5%A0%B1%E5%91%8A%E8%A1%A8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教師專業發展評鑑實施說明</a:t>
            </a:r>
            <a:endParaRPr lang="zh-TW" altLang="en-US" dirty="0"/>
          </a:p>
        </p:txBody>
      </p:sp>
      <p:pic>
        <p:nvPicPr>
          <p:cNvPr id="23554" name="Picture 2" descr="http://www.tefl-iberia.com/wp-content/uploads/2012/03/happy-teac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886199"/>
            <a:ext cx="4762500" cy="2971801"/>
          </a:xfrm>
          <a:prstGeom prst="rect">
            <a:avLst/>
          </a:prstGeom>
          <a:noFill/>
        </p:spPr>
      </p:pic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1752600"/>
          </a:xfrm>
        </p:spPr>
        <p:txBody>
          <a:bodyPr/>
          <a:lstStyle/>
          <a:p>
            <a:r>
              <a:rPr lang="zh-TW" altLang="en-US" dirty="0" smtClean="0"/>
              <a:t>張世璿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46" y="1142984"/>
            <a:ext cx="4429156" cy="4962322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857356" y="5000636"/>
            <a:ext cx="2428892" cy="1857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/>
              <a:t>教師專業成長客製化平台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8865717" cy="51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1000100" y="1214422"/>
            <a:ext cx="7072362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http://teachernet.moe.edu.tw/autonomy/</a:t>
            </a:r>
            <a:endParaRPr lang="zh-TW" altLang="en-US" sz="3000" dirty="0"/>
          </a:p>
        </p:txBody>
      </p:sp>
      <p:sp>
        <p:nvSpPr>
          <p:cNvPr id="6" name="橢圓 5"/>
          <p:cNvSpPr/>
          <p:nvPr/>
        </p:nvSpPr>
        <p:spPr>
          <a:xfrm>
            <a:off x="0" y="2643182"/>
            <a:ext cx="2357422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形圖說文字 6"/>
          <p:cNvSpPr/>
          <p:nvPr/>
        </p:nvSpPr>
        <p:spPr>
          <a:xfrm>
            <a:off x="2786050" y="3143248"/>
            <a:ext cx="2000264" cy="500066"/>
          </a:xfrm>
          <a:prstGeom prst="wedgeEllipseCallout">
            <a:avLst>
              <a:gd name="adj1" fmla="val -72174"/>
              <a:gd name="adj2" fmla="val -22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FFFF00"/>
                </a:solidFill>
              </a:rPr>
              <a:t>點入</a:t>
            </a:r>
            <a:endParaRPr lang="zh-TW" altLang="en-US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600200"/>
            <a:ext cx="78581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19962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500034" y="4071942"/>
            <a:ext cx="235745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形圖說文字 5"/>
          <p:cNvSpPr/>
          <p:nvPr/>
        </p:nvSpPr>
        <p:spPr>
          <a:xfrm>
            <a:off x="3143240" y="2714620"/>
            <a:ext cx="5072098" cy="1500198"/>
          </a:xfrm>
          <a:prstGeom prst="wedgeEllipseCallout">
            <a:avLst>
              <a:gd name="adj1" fmla="val -53561"/>
              <a:gd name="adj2" fmla="val 72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FFFF00"/>
                </a:solidFill>
              </a:rPr>
              <a:t>點</a:t>
            </a:r>
            <a:r>
              <a:rPr lang="zh-TW" altLang="en-US" sz="3000" b="1" dirty="0" smtClean="0">
                <a:solidFill>
                  <a:srgbClr val="FFFF00"/>
                </a:solidFill>
              </a:rPr>
              <a:t>入即可開始做所有表格的輸入喔！</a:t>
            </a:r>
            <a:endParaRPr lang="zh-TW" altLang="en-US" sz="3000" b="1" dirty="0">
              <a:solidFill>
                <a:srgbClr val="FFFF00"/>
              </a:solidFill>
            </a:endParaRPr>
          </a:p>
        </p:txBody>
      </p:sp>
      <p:sp>
        <p:nvSpPr>
          <p:cNvPr id="7" name="標題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http://teachernet.moe.edu.tw/autonomy/</a:t>
            </a:r>
            <a:endParaRPr lang="zh-TW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Brush Script MT" pitchFamily="66" charset="0"/>
              </a:rPr>
              <a:t>Happy Teaching ~ </a:t>
            </a:r>
            <a:endParaRPr lang="zh-TW" altLang="en-US" dirty="0">
              <a:latin typeface="Brush Script MT" pitchFamily="66" charset="0"/>
            </a:endParaRPr>
          </a:p>
        </p:txBody>
      </p:sp>
      <p:pic>
        <p:nvPicPr>
          <p:cNvPr id="4" name="內容版面配置區 3" descr="happy teaching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/>
              <a:t>實施流程</a:t>
            </a:r>
            <a:endParaRPr lang="zh-TW" altLang="en-US" dirty="0"/>
          </a:p>
        </p:txBody>
      </p:sp>
      <p:grpSp>
        <p:nvGrpSpPr>
          <p:cNvPr id="4" name="Group 3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476" y="987"/>
            <a:chExt cx="4763" cy="3124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629" y="987"/>
              <a:ext cx="1115" cy="493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校內宣導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702" y="1661"/>
              <a:ext cx="1044" cy="454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提出申辦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476" y="2296"/>
              <a:ext cx="1543" cy="315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校內說明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76" y="2794"/>
              <a:ext cx="1543" cy="318"/>
            </a:xfrm>
            <a:prstGeom prst="flowChart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選定校本規準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76" y="3293"/>
              <a:ext cx="1543" cy="318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決定評鑑方式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01" y="3827"/>
              <a:ext cx="1518" cy="284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進行教師自評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247" y="1479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247" y="2114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247" y="2613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247" y="3112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47" y="3612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6" name="AutoShape 15"/>
            <p:cNvCxnSpPr>
              <a:cxnSpLocks noChangeShapeType="1"/>
            </p:cNvCxnSpPr>
            <p:nvPr/>
          </p:nvCxnSpPr>
          <p:spPr bwMode="auto">
            <a:xfrm flipV="1">
              <a:off x="2018" y="1298"/>
              <a:ext cx="907" cy="2653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925" y="1162"/>
              <a:ext cx="1815" cy="318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進行校內他評</a:t>
              </a: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925" y="1661"/>
              <a:ext cx="1815" cy="318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撰寫綜合報告表</a:t>
              </a: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833" y="1480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833" y="1979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2925" y="2160"/>
              <a:ext cx="1815" cy="540"/>
            </a:xfrm>
            <a:prstGeom prst="flowChart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推動小組</a:t>
              </a:r>
            </a:p>
            <a:p>
              <a:pPr algn="ctr"/>
              <a:r>
                <a:rPr kumimoji="0"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審議評鑑結果</a:t>
              </a: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2925" y="2886"/>
              <a:ext cx="1950" cy="452"/>
            </a:xfrm>
            <a:prstGeom prst="flowChartDecision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結果通知</a:t>
              </a: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878" y="2704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2608" y="3338"/>
              <a:ext cx="588" cy="272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通過</a:t>
              </a:r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4558" y="3338"/>
              <a:ext cx="681" cy="272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不通過</a:t>
              </a: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925" y="3113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876" y="3113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3152" y="3701"/>
              <a:ext cx="1497" cy="408"/>
            </a:xfrm>
            <a:prstGeom prst="flowChartTerminator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800" b="1"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(P)"/>
                </a:rPr>
                <a:t>進行專業成長</a:t>
              </a:r>
            </a:p>
          </p:txBody>
        </p:sp>
        <p:cxnSp>
          <p:nvCxnSpPr>
            <p:cNvPr id="29" name="AutoShape 28"/>
            <p:cNvCxnSpPr>
              <a:cxnSpLocks noChangeShapeType="1"/>
              <a:stCxn id="24" idx="2"/>
              <a:endCxn id="28" idx="1"/>
            </p:cNvCxnSpPr>
            <p:nvPr/>
          </p:nvCxnSpPr>
          <p:spPr bwMode="auto">
            <a:xfrm rot="16200000" flipH="1">
              <a:off x="2880" y="3634"/>
              <a:ext cx="295" cy="249"/>
            </a:xfrm>
            <a:prstGeom prst="bentConnector2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29"/>
            <p:cNvCxnSpPr>
              <a:cxnSpLocks noChangeShapeType="1"/>
              <a:stCxn id="25" idx="2"/>
              <a:endCxn id="28" idx="3"/>
            </p:cNvCxnSpPr>
            <p:nvPr/>
          </p:nvCxnSpPr>
          <p:spPr bwMode="auto">
            <a:xfrm rot="5400000">
              <a:off x="4626" y="3634"/>
              <a:ext cx="295" cy="250"/>
            </a:xfrm>
            <a:prstGeom prst="bentConnector2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/>
              <a:t>實施期程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358247" cy="4923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06"/>
                <a:gridCol w="1015782"/>
                <a:gridCol w="2539400"/>
                <a:gridCol w="2162371"/>
                <a:gridCol w="1799088"/>
              </a:tblGrid>
              <a:tr h="4699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期程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參與教師端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行政端</a:t>
                      </a:r>
                      <a:endParaRPr lang="zh-TW" alt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104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修訂評鑑工具</a:t>
                      </a:r>
                      <a:endParaRPr lang="en-US" altLang="zh-TW" sz="20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規準討論與調整</a:t>
                      </a:r>
                      <a:endParaRPr lang="zh-TW" alt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959016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評鑑人員配對及實際教學觀察 </a:t>
                      </a: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配對表</a:t>
                      </a: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) 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公告評鑑工具規準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配對人員表請繳回教學組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8110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104~</a:t>
                      </a:r>
                    </a:p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105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</a:p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教師開始進行自評與他評 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教室觀察日期請繳回教學組 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684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105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提交評鑑檔案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召開推動小組會議</a:t>
                      </a:r>
                      <a:endParaRPr lang="zh-TW" alt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68405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召開推動小組會議</a:t>
                      </a:r>
                      <a:endParaRPr lang="zh-TW" alt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469907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完成成果報告</a:t>
                      </a:r>
                      <a:endParaRPr lang="zh-TW" altLang="en-US" sz="2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/>
              <a:t>實施期程</a:t>
            </a:r>
            <a:endParaRPr lang="zh-TW" altLang="en-US" dirty="0"/>
          </a:p>
        </p:txBody>
      </p:sp>
      <p:graphicFrame>
        <p:nvGraphicFramePr>
          <p:cNvPr id="4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3078226"/>
              </p:ext>
            </p:extLst>
          </p:nvPr>
        </p:nvGraphicFramePr>
        <p:xfrm>
          <a:off x="571472" y="207167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/>
              <a:t>評鑑</a:t>
            </a:r>
            <a:r>
              <a:rPr lang="zh-TW" altLang="en-US" dirty="0"/>
              <a:t>工具</a:t>
            </a:r>
            <a:r>
              <a:rPr lang="zh-TW" altLang="en-US" dirty="0" smtClean="0"/>
              <a:t>說明</a:t>
            </a:r>
            <a:endParaRPr lang="zh-TW" altLang="en-US" dirty="0"/>
          </a:p>
        </p:txBody>
      </p:sp>
      <p:graphicFrame>
        <p:nvGraphicFramePr>
          <p:cNvPr id="4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760915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6743700" cy="288607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4"/>
            <a:ext cx="7744092" cy="21193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橢圓 6"/>
          <p:cNvSpPr/>
          <p:nvPr/>
        </p:nvSpPr>
        <p:spPr>
          <a:xfrm>
            <a:off x="1714480" y="1285860"/>
            <a:ext cx="3500462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500430" y="5143512"/>
            <a:ext cx="1714512" cy="1285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形圖說文字 8"/>
          <p:cNvSpPr/>
          <p:nvPr/>
        </p:nvSpPr>
        <p:spPr>
          <a:xfrm>
            <a:off x="4286248" y="2428868"/>
            <a:ext cx="4000528" cy="1500198"/>
          </a:xfrm>
          <a:prstGeom prst="wedgeEllipseCallout">
            <a:avLst>
              <a:gd name="adj1" fmla="val -59162"/>
              <a:gd name="adj2" fmla="val 29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solidFill>
                  <a:srgbClr val="FFFF00"/>
                </a:solidFill>
              </a:rPr>
              <a:t>觀察前與教學觀察表時間順序不對</a:t>
            </a:r>
            <a:endParaRPr lang="zh-TW" altLang="en-US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/>
              <a:t>表格範例</a:t>
            </a:r>
            <a:endParaRPr lang="zh-TW" altLang="en-US" dirty="0"/>
          </a:p>
        </p:txBody>
      </p:sp>
      <p:pic>
        <p:nvPicPr>
          <p:cNvPr id="4" name="Picture 4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285860"/>
            <a:ext cx="4510072" cy="557214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8" name="橢圓 7"/>
          <p:cNvSpPr/>
          <p:nvPr/>
        </p:nvSpPr>
        <p:spPr>
          <a:xfrm>
            <a:off x="4429124" y="2214554"/>
            <a:ext cx="857256" cy="2500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形圖說文字 8"/>
          <p:cNvSpPr/>
          <p:nvPr/>
        </p:nvSpPr>
        <p:spPr>
          <a:xfrm>
            <a:off x="5643570" y="1857364"/>
            <a:ext cx="3214710" cy="1214446"/>
          </a:xfrm>
          <a:prstGeom prst="wedgeEllipseCallout">
            <a:avLst>
              <a:gd name="adj1" fmla="val -59553"/>
              <a:gd name="adj2" fmla="val 76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00" b="1" dirty="0" smtClean="0">
                <a:solidFill>
                  <a:srgbClr val="FFFF00"/>
                </a:solidFill>
              </a:rPr>
              <a:t>專業成長計畫需與需改進的部分相扣</a:t>
            </a:r>
            <a:endParaRPr lang="zh-TW" altLang="en-US" sz="2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/>
              <a:t>專業成長計畫表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877" y="1597563"/>
            <a:ext cx="8536123" cy="37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500034" y="3143248"/>
            <a:ext cx="6786610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357616" cy="389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2786050" y="3143248"/>
            <a:ext cx="4214842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715140" y="5143512"/>
            <a:ext cx="2214578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264</Words>
  <Application>Microsoft Office PowerPoint</Application>
  <PresentationFormat>如螢幕大小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104教師專業發展評鑑實施說明</vt:lpstr>
      <vt:lpstr>實施流程</vt:lpstr>
      <vt:lpstr>實施期程</vt:lpstr>
      <vt:lpstr>實施期程</vt:lpstr>
      <vt:lpstr>評鑑工具說明</vt:lpstr>
      <vt:lpstr>投影片 6</vt:lpstr>
      <vt:lpstr>表格範例</vt:lpstr>
      <vt:lpstr>專業成長計畫表</vt:lpstr>
      <vt:lpstr>範例</vt:lpstr>
      <vt:lpstr>投影片 10</vt:lpstr>
      <vt:lpstr>教師專業成長客製化平台</vt:lpstr>
      <vt:lpstr>登入</vt:lpstr>
      <vt:lpstr>http://teachernet.moe.edu.tw/autonomy/</vt:lpstr>
      <vt:lpstr>Happy Teaching ~ </vt:lpstr>
    </vt:vector>
  </TitlesOfParts>
  <Company>TULIPA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104教師專業發展評鑑實施說明</dc:title>
  <dc:creator>TULIPA</dc:creator>
  <cp:lastModifiedBy>user</cp:lastModifiedBy>
  <cp:revision>33</cp:revision>
  <dcterms:created xsi:type="dcterms:W3CDTF">2015-10-25T09:42:00Z</dcterms:created>
  <dcterms:modified xsi:type="dcterms:W3CDTF">2015-12-17T00:55:18Z</dcterms:modified>
</cp:coreProperties>
</file>