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4630400" cy="8229600"/>
  <p:notesSz cx="8229600" cy="146304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pitchFamily="34" charset="0"/>
      <p:bold r:id="rId1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1011D-3AA3-46C3-8B49-AB84130D9B75}" v="5" dt="2025-03-10T13:10:2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岢嬅 林" userId="44cffdb603fa63ef" providerId="LiveId" clId="{FCF1011D-3AA3-46C3-8B49-AB84130D9B75}"/>
    <pc:docChg chg="undo custSel addSld delSld modSld">
      <pc:chgData name="岢嬅 林" userId="44cffdb603fa63ef" providerId="LiveId" clId="{FCF1011D-3AA3-46C3-8B49-AB84130D9B75}" dt="2025-03-10T13:24:00.978" v="343"/>
      <pc:docMkLst>
        <pc:docMk/>
      </pc:docMkLst>
      <pc:sldChg chg="modSp mod">
        <pc:chgData name="岢嬅 林" userId="44cffdb603fa63ef" providerId="LiveId" clId="{FCF1011D-3AA3-46C3-8B49-AB84130D9B75}" dt="2025-03-10T12:56:37.266" v="56" actId="20577"/>
        <pc:sldMkLst>
          <pc:docMk/>
          <pc:sldMk cId="0" sldId="256"/>
        </pc:sldMkLst>
        <pc:spChg chg="mod">
          <ac:chgData name="岢嬅 林" userId="44cffdb603fa63ef" providerId="LiveId" clId="{FCF1011D-3AA3-46C3-8B49-AB84130D9B75}" dt="2025-03-10T12:55:56.295" v="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岢嬅 林" userId="44cffdb603fa63ef" providerId="LiveId" clId="{FCF1011D-3AA3-46C3-8B49-AB84130D9B75}" dt="2025-03-10T12:56:37.266" v="56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岢嬅 林" userId="44cffdb603fa63ef" providerId="LiveId" clId="{FCF1011D-3AA3-46C3-8B49-AB84130D9B75}" dt="2025-03-10T12:57:33.233" v="83" actId="20577"/>
        <pc:sldMkLst>
          <pc:docMk/>
          <pc:sldMk cId="0" sldId="260"/>
        </pc:sldMkLst>
        <pc:spChg chg="mod">
          <ac:chgData name="岢嬅 林" userId="44cffdb603fa63ef" providerId="LiveId" clId="{FCF1011D-3AA3-46C3-8B49-AB84130D9B75}" dt="2025-03-10T12:57:18.479" v="72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岢嬅 林" userId="44cffdb603fa63ef" providerId="LiveId" clId="{FCF1011D-3AA3-46C3-8B49-AB84130D9B75}" dt="2025-03-10T12:57:33.233" v="83" actId="20577"/>
          <ac:spMkLst>
            <pc:docMk/>
            <pc:sldMk cId="0" sldId="260"/>
            <ac:spMk id="22" creationId="{00000000-0000-0000-0000-000000000000}"/>
          </ac:spMkLst>
        </pc:spChg>
      </pc:sldChg>
      <pc:sldChg chg="modSp mod">
        <pc:chgData name="岢嬅 林" userId="44cffdb603fa63ef" providerId="LiveId" clId="{FCF1011D-3AA3-46C3-8B49-AB84130D9B75}" dt="2025-03-10T12:58:00.999" v="95" actId="20577"/>
        <pc:sldMkLst>
          <pc:docMk/>
          <pc:sldMk cId="0" sldId="261"/>
        </pc:sldMkLst>
        <pc:spChg chg="mod">
          <ac:chgData name="岢嬅 林" userId="44cffdb603fa63ef" providerId="LiveId" clId="{FCF1011D-3AA3-46C3-8B49-AB84130D9B75}" dt="2025-03-10T12:58:00.999" v="95" actId="20577"/>
          <ac:spMkLst>
            <pc:docMk/>
            <pc:sldMk cId="0" sldId="261"/>
            <ac:spMk id="12" creationId="{00000000-0000-0000-0000-000000000000}"/>
          </ac:spMkLst>
        </pc:spChg>
      </pc:sldChg>
      <pc:sldChg chg="new del">
        <pc:chgData name="岢嬅 林" userId="44cffdb603fa63ef" providerId="LiveId" clId="{FCF1011D-3AA3-46C3-8B49-AB84130D9B75}" dt="2025-03-10T13:03:52.408" v="123" actId="2696"/>
        <pc:sldMkLst>
          <pc:docMk/>
          <pc:sldMk cId="3427381458" sldId="264"/>
        </pc:sldMkLst>
      </pc:sldChg>
      <pc:sldChg chg="addSp delSp modSp add mod">
        <pc:chgData name="岢嬅 林" userId="44cffdb603fa63ef" providerId="LiveId" clId="{FCF1011D-3AA3-46C3-8B49-AB84130D9B75}" dt="2025-03-10T13:24:00.978" v="343"/>
        <pc:sldMkLst>
          <pc:docMk/>
          <pc:sldMk cId="3634823239" sldId="265"/>
        </pc:sldMkLst>
        <pc:spChg chg="mod">
          <ac:chgData name="岢嬅 林" userId="44cffdb603fa63ef" providerId="LiveId" clId="{FCF1011D-3AA3-46C3-8B49-AB84130D9B75}" dt="2025-03-10T13:24:00.978" v="343"/>
          <ac:spMkLst>
            <pc:docMk/>
            <pc:sldMk cId="3634823239" sldId="265"/>
            <ac:spMk id="3" creationId="{174254C0-D080-624A-96CA-12BF648DE9A6}"/>
          </ac:spMkLst>
        </pc:spChg>
        <pc:spChg chg="mod">
          <ac:chgData name="岢嬅 林" userId="44cffdb603fa63ef" providerId="LiveId" clId="{FCF1011D-3AA3-46C3-8B49-AB84130D9B75}" dt="2025-03-10T13:09:34.792" v="276" actId="1076"/>
          <ac:spMkLst>
            <pc:docMk/>
            <pc:sldMk cId="3634823239" sldId="265"/>
            <ac:spMk id="6" creationId="{EF8C4F66-1D30-DA92-CCA5-E0246F0B97E4}"/>
          </ac:spMkLst>
        </pc:spChg>
        <pc:spChg chg="mod">
          <ac:chgData name="岢嬅 林" userId="44cffdb603fa63ef" providerId="LiveId" clId="{FCF1011D-3AA3-46C3-8B49-AB84130D9B75}" dt="2025-03-10T13:10:55.359" v="308" actId="20577"/>
          <ac:spMkLst>
            <pc:docMk/>
            <pc:sldMk cId="3634823239" sldId="265"/>
            <ac:spMk id="7" creationId="{39DE8F62-4BBF-E05F-8920-997E8D09D8B0}"/>
          </ac:spMkLst>
        </pc:spChg>
        <pc:spChg chg="del">
          <ac:chgData name="岢嬅 林" userId="44cffdb603fa63ef" providerId="LiveId" clId="{FCF1011D-3AA3-46C3-8B49-AB84130D9B75}" dt="2025-03-10T13:08:01.727" v="265" actId="478"/>
          <ac:spMkLst>
            <pc:docMk/>
            <pc:sldMk cId="3634823239" sldId="265"/>
            <ac:spMk id="8" creationId="{3084C822-3BF5-FE27-6E36-B85EF655B983}"/>
          </ac:spMkLst>
        </pc:spChg>
        <pc:spChg chg="del">
          <ac:chgData name="岢嬅 林" userId="44cffdb603fa63ef" providerId="LiveId" clId="{FCF1011D-3AA3-46C3-8B49-AB84130D9B75}" dt="2025-03-10T13:08:04.785" v="266" actId="478"/>
          <ac:spMkLst>
            <pc:docMk/>
            <pc:sldMk cId="3634823239" sldId="265"/>
            <ac:spMk id="9" creationId="{28862729-70C4-47A2-F3DF-225933CBD505}"/>
          </ac:spMkLst>
        </pc:spChg>
        <pc:spChg chg="del mod">
          <ac:chgData name="岢嬅 林" userId="44cffdb603fa63ef" providerId="LiveId" clId="{FCF1011D-3AA3-46C3-8B49-AB84130D9B75}" dt="2025-03-10T13:08:11.655" v="268" actId="478"/>
          <ac:spMkLst>
            <pc:docMk/>
            <pc:sldMk cId="3634823239" sldId="265"/>
            <ac:spMk id="10" creationId="{2E119845-B047-6EBB-2D7D-975D921AE4B0}"/>
          </ac:spMkLst>
        </pc:spChg>
        <pc:spChg chg="del">
          <ac:chgData name="岢嬅 林" userId="44cffdb603fa63ef" providerId="LiveId" clId="{FCF1011D-3AA3-46C3-8B49-AB84130D9B75}" dt="2025-03-10T13:08:13.998" v="269" actId="478"/>
          <ac:spMkLst>
            <pc:docMk/>
            <pc:sldMk cId="3634823239" sldId="265"/>
            <ac:spMk id="11" creationId="{7E97076E-CBB8-D1B6-4AAE-2D0FA14E975F}"/>
          </ac:spMkLst>
        </pc:spChg>
        <pc:spChg chg="mod">
          <ac:chgData name="岢嬅 林" userId="44cffdb603fa63ef" providerId="LiveId" clId="{FCF1011D-3AA3-46C3-8B49-AB84130D9B75}" dt="2025-03-10T13:04:43.446" v="137"/>
          <ac:spMkLst>
            <pc:docMk/>
            <pc:sldMk cId="3634823239" sldId="265"/>
            <ac:spMk id="13" creationId="{5BB25F33-094D-7A20-791B-3FB038024F3A}"/>
          </ac:spMkLst>
        </pc:spChg>
        <pc:spChg chg="mod">
          <ac:chgData name="岢嬅 林" userId="44cffdb603fa63ef" providerId="LiveId" clId="{FCF1011D-3AA3-46C3-8B49-AB84130D9B75}" dt="2025-03-10T13:05:49.320" v="188" actId="20577"/>
          <ac:spMkLst>
            <pc:docMk/>
            <pc:sldMk cId="3634823239" sldId="265"/>
            <ac:spMk id="14" creationId="{7F417E74-A72F-F02E-7158-8EE916284D03}"/>
          </ac:spMkLst>
        </pc:spChg>
        <pc:spChg chg="mod">
          <ac:chgData name="岢嬅 林" userId="44cffdb603fa63ef" providerId="LiveId" clId="{FCF1011D-3AA3-46C3-8B49-AB84130D9B75}" dt="2025-03-10T13:07:57.471" v="264" actId="20577"/>
          <ac:spMkLst>
            <pc:docMk/>
            <pc:sldMk cId="3634823239" sldId="265"/>
            <ac:spMk id="15" creationId="{592D2728-8D55-9FD3-076C-83CD0544E89B}"/>
          </ac:spMkLst>
        </pc:spChg>
        <pc:spChg chg="add del">
          <ac:chgData name="岢嬅 林" userId="44cffdb603fa63ef" providerId="LiveId" clId="{FCF1011D-3AA3-46C3-8B49-AB84130D9B75}" dt="2025-03-10T13:02:34.603" v="120" actId="22"/>
          <ac:spMkLst>
            <pc:docMk/>
            <pc:sldMk cId="3634823239" sldId="265"/>
            <ac:spMk id="17" creationId="{FDF8D4D5-DB58-7126-75C4-85A5DA145A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9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83F35-BBCD-2057-3D53-6274D277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3617E-9538-B3AD-EEDF-A5463C061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5A666A-E887-B156-0FB0-6CE5A7EE2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800DE-C323-870E-54CF-F816D8299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1.hl.gov.tw/pn/home/resouce_info.asp" TargetMode="External"/><Relationship Id="rId4" Type="http://schemas.openxmlformats.org/officeDocument/2006/relationships/hyperlink" Target="https://www.czps.hlc.edu.tw/modules/tadnews/index.php?nsn=97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014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職場霸凌防治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職場應該是發揮專長、互相協作的地方，而非充滿恐懼的戰場。讓我們一起了解職場霸凌，並尋找解決方案，共同建立健康的工作環境。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94823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5AE171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Text 3"/>
          <p:cNvSpPr/>
          <p:nvPr/>
        </p:nvSpPr>
        <p:spPr>
          <a:xfrm>
            <a:off x="877729" y="5080873"/>
            <a:ext cx="19502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岢林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4931331"/>
            <a:ext cx="3324262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zh-TW" alt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中正國小人事室</a:t>
            </a: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：</a:t>
            </a:r>
            <a:r>
              <a:rPr lang="zh-TW" alt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林</a:t>
            </a: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岢嬅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114</a:t>
            </a:r>
            <a:r>
              <a:rPr lang="zh-TW" alt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年</a:t>
            </a:r>
            <a:r>
              <a:rPr lang="en-US" altLang="zh-TW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3</a:t>
            </a:r>
            <a:r>
              <a:rPr lang="zh-TW" alt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月</a:t>
            </a:r>
            <a:r>
              <a:rPr lang="en-US" altLang="zh-TW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10</a:t>
            </a:r>
            <a:r>
              <a:rPr lang="zh-TW" alt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日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職場霸凌的定義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2"/>
          <p:cNvSpPr/>
          <p:nvPr/>
        </p:nvSpPr>
        <p:spPr>
          <a:xfrm>
            <a:off x="878860" y="33520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長期性與重複性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同事、主管或下屬持續以負面行為對待特定對象，非單一事件。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6"/>
          <p:cNvSpPr/>
          <p:nvPr/>
        </p:nvSpPr>
        <p:spPr>
          <a:xfrm>
            <a:off x="4770537" y="33520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傷害性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造成受害者心理或職業上的傷害，影響工作表現與自我認同。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/>
          <p:cNvSpPr/>
          <p:nvPr/>
        </p:nvSpPr>
        <p:spPr>
          <a:xfrm>
            <a:off x="878860" y="541317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權力不平等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霸凌者通常利用職位、資源或人際關係上的優勢壓制受害者。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職場霸凌的常見形式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0752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90131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言語攻擊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391733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嘲諷、貶低、公開羞辱，以尖酸刻薄的方式評論他人。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210752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2901315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孤立排擠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3391733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故意忽視、不提供必要資訊、在會議中打斷發言。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210752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290131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職務刁難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3391733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無故加重工作負擔、惡意否定成果、設置不合理目標。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160883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93790" y="595467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職場性騷擾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93790" y="6445091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不當言語或行為，讓人感到不舒服或受威脅。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受害者的心理影響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33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焦慮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2433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持續擔憂上班，無法專注工作。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86750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733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自信喪失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22433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質疑自我能力，懷疑過去成就。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25600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186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抑鬱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67690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失去工作熱情，生活品質下降。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481876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186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身體不適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67690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頭痛、失眠、免疫力下降。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509337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長期處於霸凌環境會導致嚴重的心理健康問題，甚至影響個人生活與人際關係。及早發現並處理至關重要。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216" y="610314"/>
            <a:ext cx="5537359" cy="692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對組織的負面影響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881" y="1745337"/>
            <a:ext cx="1618536" cy="12761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89296" y="2346841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2"/>
          <p:cNvSpPr/>
          <p:nvPr/>
        </p:nvSpPr>
        <p:spPr>
          <a:xfrm>
            <a:off x="5075873" y="1966793"/>
            <a:ext cx="2213372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zh-TW" alt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績效</a:t>
            </a:r>
            <a:r>
              <a:rPr lang="en-US" sz="21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損失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5075873" y="2445663"/>
            <a:ext cx="22133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因效率下降與人才流失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909780" y="3033832"/>
            <a:ext cx="8890040" cy="15240"/>
          </a:xfrm>
          <a:prstGeom prst="roundRect">
            <a:avLst>
              <a:gd name="adj" fmla="val 610422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494" y="3076813"/>
            <a:ext cx="3237190" cy="12761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89296" y="3520202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6"/>
          <p:cNvSpPr/>
          <p:nvPr/>
        </p:nvSpPr>
        <p:spPr>
          <a:xfrm>
            <a:off x="5885140" y="3298269"/>
            <a:ext cx="2213372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組織文化惡化</a:t>
            </a:r>
            <a:endParaRPr lang="en-US" sz="2150" dirty="0"/>
          </a:p>
        </p:txBody>
      </p:sp>
      <p:sp>
        <p:nvSpPr>
          <p:cNvPr id="11" name="Text 7"/>
          <p:cNvSpPr/>
          <p:nvPr/>
        </p:nvSpPr>
        <p:spPr>
          <a:xfrm>
            <a:off x="5885140" y="3777139"/>
            <a:ext cx="22133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信任感下降，衝突增加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5719048" y="4365308"/>
            <a:ext cx="8080772" cy="15240"/>
          </a:xfrm>
          <a:prstGeom prst="roundRect">
            <a:avLst>
              <a:gd name="adj" fmla="val 610422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26" y="4408289"/>
            <a:ext cx="4855845" cy="127611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89296" y="4851678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0"/>
          <p:cNvSpPr/>
          <p:nvPr/>
        </p:nvSpPr>
        <p:spPr>
          <a:xfrm>
            <a:off x="6694527" y="4629745"/>
            <a:ext cx="1992035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團隊合作受損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6694527" y="5108615"/>
            <a:ext cx="1992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溝通不良，協作減少</a:t>
            </a:r>
            <a:endParaRPr lang="en-US" sz="1700" dirty="0"/>
          </a:p>
        </p:txBody>
      </p:sp>
      <p:sp>
        <p:nvSpPr>
          <p:cNvPr id="17" name="Shape 12"/>
          <p:cNvSpPr/>
          <p:nvPr/>
        </p:nvSpPr>
        <p:spPr>
          <a:xfrm>
            <a:off x="6528435" y="5696783"/>
            <a:ext cx="7271385" cy="15240"/>
          </a:xfrm>
          <a:prstGeom prst="roundRect">
            <a:avLst>
              <a:gd name="adj" fmla="val 610422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39" y="5739765"/>
            <a:ext cx="6474500" cy="127611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89296" y="6183154"/>
            <a:ext cx="311468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2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450" dirty="0"/>
          </a:p>
        </p:txBody>
      </p:sp>
      <p:sp>
        <p:nvSpPr>
          <p:cNvPr id="20" name="Text 14"/>
          <p:cNvSpPr/>
          <p:nvPr/>
        </p:nvSpPr>
        <p:spPr>
          <a:xfrm>
            <a:off x="7503795" y="5961221"/>
            <a:ext cx="2434709" cy="3459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員工士氣低落</a:t>
            </a:r>
            <a:endParaRPr lang="en-US" sz="2150" dirty="0"/>
          </a:p>
        </p:txBody>
      </p:sp>
      <p:sp>
        <p:nvSpPr>
          <p:cNvPr id="21" name="Text 15"/>
          <p:cNvSpPr/>
          <p:nvPr/>
        </p:nvSpPr>
        <p:spPr>
          <a:xfrm>
            <a:off x="7503795" y="6440091"/>
            <a:ext cx="24347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工作滿意度與忠誠度降低</a:t>
            </a:r>
            <a:endParaRPr lang="en-US" sz="1700" dirty="0"/>
          </a:p>
        </p:txBody>
      </p:sp>
      <p:sp>
        <p:nvSpPr>
          <p:cNvPr id="22" name="Text 16"/>
          <p:cNvSpPr/>
          <p:nvPr/>
        </p:nvSpPr>
        <p:spPr>
          <a:xfrm>
            <a:off x="775216" y="7264956"/>
            <a:ext cx="130799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根據研究，職場霸凌每年為</a:t>
            </a:r>
            <a:r>
              <a:rPr lang="zh-TW" alt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組織</a:t>
            </a:r>
            <a:r>
              <a:rPr lang="en-US" sz="170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帶來可觀的財務損失，包括病假增加、生產力下降及人才流失等隱性成本</a:t>
            </a: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。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0425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受害者的應對策略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753195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2"/>
          <p:cNvSpPr/>
          <p:nvPr/>
        </p:nvSpPr>
        <p:spPr>
          <a:xfrm>
            <a:off x="6790373" y="175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記錄霸凌事件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243614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詳細記錄日期、時間、地點、涉及人員及事件描述。保存所有相關證據。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196233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7130534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尋求支持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3686651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向信任的同事、朋友或家人傾訴。考慮諮詢心理專家獲取專業支持。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639270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74708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正式申訴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129689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向</a:t>
            </a:r>
            <a:r>
              <a:rPr lang="zh-TW" alt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人事室</a:t>
            </a:r>
            <a:r>
              <a:rPr lang="en-US" sz="175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或適當管理層報告情況。了解公司相關政策與程序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。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8230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7811095" y="60823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自我照顧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72726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維持健康生活方式。發展工作外的興趣愛好，建立支持網絡。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組織防治措施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明確政策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制定零容忍的反霸凌政策。清楚定義霸凌行為及舉報程序。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530209"/>
            <a:ext cx="326076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1249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培訓教育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81249" y="6268045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為全體員工提供認識與防治霸凌的訓練。強化管理層的責任感。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530209"/>
            <a:ext cx="3260646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201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安全舉報機制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4201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建立保密且有效的舉報系統。確保舉報者不會受到報復。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530209"/>
            <a:ext cx="3260765" cy="907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2660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積極干預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02660" y="6268045"/>
            <a:ext cx="280713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及時處理霸凌投訴。提供受害者必要的支持與資源。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12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共創健康職場文化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63629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938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尊重溝通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8428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鼓勵開放、尊重的對話。聆聽每個人的意見與建議。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63629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93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包容多元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8440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欣賞並尊重差異。創造每個人都能發揮所長的環境。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63629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938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正向領導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84282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主管以身作則，展現同理心。提供建設性回饋，而非批評指責。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66535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職場應該是讓我們發揮潛能、互相成長的地方。每個人都有責任維護健康的工作環境，共同拒絕霸凌文化。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C17E-3EDD-38F6-C0CD-AF68AFB47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FB0F684-BB65-0924-3385-3A1C13D9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174254C0-D080-624A-96CA-12BF648DE9A6}"/>
              </a:ext>
            </a:extLst>
          </p:cNvPr>
          <p:cNvSpPr/>
          <p:nvPr/>
        </p:nvSpPr>
        <p:spPr>
          <a:xfrm>
            <a:off x="7937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zh-TW" alt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尊重同行，職場更安心！</a:t>
            </a:r>
            <a:endParaRPr lang="en-US" sz="445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ABD5A37E-4B4C-AEA2-6FE7-DF482BD7533F}"/>
              </a:ext>
            </a:extLst>
          </p:cNvPr>
          <p:cNvSpPr/>
          <p:nvPr/>
        </p:nvSpPr>
        <p:spPr>
          <a:xfrm>
            <a:off x="7937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99AF4B5E-7341-9610-FDD6-0F4EE0701745}"/>
              </a:ext>
            </a:extLst>
          </p:cNvPr>
          <p:cNvSpPr/>
          <p:nvPr/>
        </p:nvSpPr>
        <p:spPr>
          <a:xfrm>
            <a:off x="878860" y="335208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F8C4F66-1D30-DA92-CCA5-E0246F0B97E4}"/>
              </a:ext>
            </a:extLst>
          </p:cNvPr>
          <p:cNvSpPr/>
          <p:nvPr/>
        </p:nvSpPr>
        <p:spPr>
          <a:xfrm>
            <a:off x="1530906" y="3330441"/>
            <a:ext cx="6921718" cy="5103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zh-TW" altLang="en-US" sz="3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本校員工職場霸凌防治及處理作業規定</a:t>
            </a:r>
            <a:endParaRPr lang="en-US" sz="3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9DE8F62-4BBF-E05F-8920-997E8D09D8B0}"/>
              </a:ext>
            </a:extLst>
          </p:cNvPr>
          <p:cNvSpPr/>
          <p:nvPr/>
        </p:nvSpPr>
        <p:spPr>
          <a:xfrm>
            <a:off x="1530906" y="3799999"/>
            <a:ext cx="69217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zh-TW" altLang="en-US" sz="1750" dirty="0">
                <a:latin typeface="MS Gothic" panose="020B0609070205080204" pitchFamily="49" charset="-128"/>
                <a:ea typeface="MS Gothic" panose="020B0609070205080204" pitchFamily="49" charset="-128"/>
                <a:cs typeface="Cascadia Code" panose="020B0609020000020004" pitchFamily="49" charset="0"/>
              </a:rPr>
              <a:t>校網</a:t>
            </a:r>
            <a:endParaRPr lang="en-US" altLang="zh-TW" sz="1750" dirty="0">
              <a:latin typeface="MS Gothic" panose="020B0609070205080204" pitchFamily="49" charset="-128"/>
              <a:ea typeface="MS Gothic" panose="020B0609070205080204" pitchFamily="49" charset="-128"/>
              <a:cs typeface="Cascadia Code" panose="020B0609020000020004" pitchFamily="49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hlinkClick r:id="rId4"/>
              </a:rPr>
              <a:t>https://</a:t>
            </a:r>
            <a:r>
              <a:rPr lang="en-US" sz="1750" dirty="0" err="1">
                <a:hlinkClick r:id="rId4"/>
              </a:rPr>
              <a:t>www.czps.hlc.edu.tw</a:t>
            </a:r>
            <a:r>
              <a:rPr lang="en-US" sz="1750" dirty="0">
                <a:hlinkClick r:id="rId4"/>
              </a:rPr>
              <a:t>/modules/</a:t>
            </a:r>
            <a:r>
              <a:rPr lang="en-US" sz="1750" dirty="0" err="1">
                <a:hlinkClick r:id="rId4"/>
              </a:rPr>
              <a:t>tadnews</a:t>
            </a:r>
            <a:r>
              <a:rPr lang="en-US" sz="1750" dirty="0">
                <a:hlinkClick r:id="rId4"/>
              </a:rPr>
              <a:t>/</a:t>
            </a:r>
            <a:r>
              <a:rPr lang="en-US" sz="1750" dirty="0" err="1">
                <a:hlinkClick r:id="rId4"/>
              </a:rPr>
              <a:t>index.php?nsn</a:t>
            </a:r>
            <a:r>
              <a:rPr lang="en-US" sz="1750" dirty="0">
                <a:hlinkClick r:id="rId4"/>
              </a:rPr>
              <a:t>=9765</a:t>
            </a:r>
            <a:endParaRPr lang="en-US" sz="1750" dirty="0"/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796436AB-284B-FA5C-5185-D9BEF94EF6D6}"/>
              </a:ext>
            </a:extLst>
          </p:cNvPr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5BB25F33-094D-7A20-791B-3FB038024F3A}"/>
              </a:ext>
            </a:extLst>
          </p:cNvPr>
          <p:cNvSpPr/>
          <p:nvPr/>
        </p:nvSpPr>
        <p:spPr>
          <a:xfrm>
            <a:off x="878860" y="541317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/>
              <a:t>2</a:t>
            </a: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7F417E74-A72F-F02E-7158-8EE916284D03}"/>
              </a:ext>
            </a:extLst>
          </p:cNvPr>
          <p:cNvSpPr/>
          <p:nvPr/>
        </p:nvSpPr>
        <p:spPr>
          <a:xfrm>
            <a:off x="15309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zh-TW" alt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本縣員工協助方案</a:t>
            </a:r>
            <a:endParaRPr lang="en-US" sz="22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592D2728-8D55-9FD3-076C-83CD0544E89B}"/>
              </a:ext>
            </a:extLst>
          </p:cNvPr>
          <p:cNvSpPr/>
          <p:nvPr/>
        </p:nvSpPr>
        <p:spPr>
          <a:xfrm>
            <a:off x="1530906" y="5861090"/>
            <a:ext cx="68193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花蓮縣政府人事處</a:t>
            </a:r>
            <a:endParaRPr lang="en-US" altLang="zh-TW" sz="1750" dirty="0">
              <a:solidFill>
                <a:srgbClr val="403C4E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hlinkClick r:id="rId5"/>
              </a:rPr>
              <a:t>https://</a:t>
            </a:r>
            <a:r>
              <a:rPr lang="en-US" sz="1750" dirty="0" err="1">
                <a:hlinkClick r:id="rId5"/>
              </a:rPr>
              <a:t>www1.hl.gov.tw</a:t>
            </a:r>
            <a:r>
              <a:rPr lang="en-US" sz="1750" dirty="0">
                <a:hlinkClick r:id="rId5"/>
              </a:rPr>
              <a:t>/</a:t>
            </a:r>
            <a:r>
              <a:rPr lang="en-US" sz="1750" dirty="0" err="1">
                <a:hlinkClick r:id="rId5"/>
              </a:rPr>
              <a:t>pn</a:t>
            </a:r>
            <a:r>
              <a:rPr lang="en-US" sz="1750" dirty="0">
                <a:hlinkClick r:id="rId5"/>
              </a:rPr>
              <a:t>/home/</a:t>
            </a:r>
            <a:r>
              <a:rPr lang="en-US" sz="1750" dirty="0" err="1">
                <a:hlinkClick r:id="rId5"/>
              </a:rPr>
              <a:t>resouce_info.asp</a:t>
            </a:r>
            <a:endParaRPr lang="en-US" sz="1750" dirty="0"/>
          </a:p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63482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303</Words>
  <Application>Microsoft Office PowerPoint</Application>
  <PresentationFormat>自訂</PresentationFormat>
  <Paragraphs>96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Merriweather Bold</vt:lpstr>
      <vt:lpstr>Arial</vt:lpstr>
      <vt:lpstr>Open Sans Bold</vt:lpstr>
      <vt:lpstr>Open Sans Medium</vt:lpstr>
      <vt:lpstr>Open Sans</vt:lpstr>
      <vt:lpstr>MS Gothic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岢嬅 林</cp:lastModifiedBy>
  <cp:revision>1</cp:revision>
  <dcterms:created xsi:type="dcterms:W3CDTF">2025-03-10T12:54:24Z</dcterms:created>
  <dcterms:modified xsi:type="dcterms:W3CDTF">2025-03-10T13:24:11Z</dcterms:modified>
</cp:coreProperties>
</file>