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1929" r:id="rId4"/>
    <p:sldId id="259" r:id="rId5"/>
    <p:sldId id="260" r:id="rId6"/>
    <p:sldId id="261" r:id="rId7"/>
  </p:sldIdLst>
  <p:sldSz cx="14630400" cy="8229600"/>
  <p:notesSz cx="8229600" cy="14630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9A296-AD70-49CE-AC40-442123A6CED1}" v="11" dt="2025-03-10T13:44:12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岢嬅 林" userId="44cffdb603fa63ef" providerId="LiveId" clId="{CFD9A296-AD70-49CE-AC40-442123A6CED1}"/>
    <pc:docChg chg="undo custSel addSld delSld modSld modMainMaster">
      <pc:chgData name="岢嬅 林" userId="44cffdb603fa63ef" providerId="LiveId" clId="{CFD9A296-AD70-49CE-AC40-442123A6CED1}" dt="2025-03-10T13:44:12.800" v="230" actId="20577"/>
      <pc:docMkLst>
        <pc:docMk/>
      </pc:docMkLst>
      <pc:sldChg chg="modSp mod">
        <pc:chgData name="岢嬅 林" userId="44cffdb603fa63ef" providerId="LiveId" clId="{CFD9A296-AD70-49CE-AC40-442123A6CED1}" dt="2025-03-09T14:17:58.111" v="92" actId="20577"/>
        <pc:sldMkLst>
          <pc:docMk/>
          <pc:sldMk cId="0" sldId="256"/>
        </pc:sldMkLst>
        <pc:spChg chg="mod">
          <ac:chgData name="岢嬅 林" userId="44cffdb603fa63ef" providerId="LiveId" clId="{CFD9A296-AD70-49CE-AC40-442123A6CED1}" dt="2025-03-09T14:17:00.784" v="5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岢嬅 林" userId="44cffdb603fa63ef" providerId="LiveId" clId="{CFD9A296-AD70-49CE-AC40-442123A6CED1}" dt="2025-03-09T14:17:04.196" v="6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岢嬅 林" userId="44cffdb603fa63ef" providerId="LiveId" clId="{CFD9A296-AD70-49CE-AC40-442123A6CED1}" dt="2025-03-09T14:17:07.232" v="7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岢嬅 林" userId="44cffdb603fa63ef" providerId="LiveId" clId="{CFD9A296-AD70-49CE-AC40-442123A6CED1}" dt="2025-03-09T14:17:10.130" v="8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岢嬅 林" userId="44cffdb603fa63ef" providerId="LiveId" clId="{CFD9A296-AD70-49CE-AC40-442123A6CED1}" dt="2025-03-09T14:17:58.111" v="92" actId="20577"/>
          <ac:spMkLst>
            <pc:docMk/>
            <pc:sldMk cId="0" sldId="256"/>
            <ac:spMk id="7" creationId="{00000000-0000-0000-0000-000000000000}"/>
          </ac:spMkLst>
        </pc:spChg>
      </pc:sldChg>
      <pc:sldChg chg="del mod setBg chgLayout">
        <pc:chgData name="岢嬅 林" userId="44cffdb603fa63ef" providerId="LiveId" clId="{CFD9A296-AD70-49CE-AC40-442123A6CED1}" dt="2025-03-09T14:49:28.375" v="131" actId="2696"/>
        <pc:sldMkLst>
          <pc:docMk/>
          <pc:sldMk cId="0" sldId="258"/>
        </pc:sldMkLst>
      </pc:sldChg>
      <pc:sldChg chg="modSp mod">
        <pc:chgData name="岢嬅 林" userId="44cffdb603fa63ef" providerId="LiveId" clId="{CFD9A296-AD70-49CE-AC40-442123A6CED1}" dt="2025-03-09T14:51:09.123" v="148" actId="255"/>
        <pc:sldMkLst>
          <pc:docMk/>
          <pc:sldMk cId="0" sldId="260"/>
        </pc:sldMkLst>
        <pc:spChg chg="mod">
          <ac:chgData name="岢嬅 林" userId="44cffdb603fa63ef" providerId="LiveId" clId="{CFD9A296-AD70-49CE-AC40-442123A6CED1}" dt="2025-03-09T14:49:50.924" v="133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59.731" v="147" actId="255"/>
          <ac:spMkLst>
            <pc:docMk/>
            <pc:sldMk cId="0" sldId="260"/>
            <ac:spMk id="5" creationId="{00000000-0000-0000-0000-000000000000}"/>
          </ac:spMkLst>
        </pc:spChg>
        <pc:spChg chg="mod">
          <ac:chgData name="岢嬅 林" userId="44cffdb603fa63ef" providerId="LiveId" clId="{CFD9A296-AD70-49CE-AC40-442123A6CED1}" dt="2025-03-09T14:49:59.484" v="135" actId="255"/>
          <ac:spMkLst>
            <pc:docMk/>
            <pc:sldMk cId="0" sldId="260"/>
            <ac:spMk id="7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1:09.123" v="148" actId="255"/>
          <ac:spMkLst>
            <pc:docMk/>
            <pc:sldMk cId="0" sldId="260"/>
            <ac:spMk id="8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18.220" v="138" actId="255"/>
          <ac:spMkLst>
            <pc:docMk/>
            <pc:sldMk cId="0" sldId="260"/>
            <ac:spMk id="10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22.744" v="139" actId="255"/>
          <ac:spMkLst>
            <pc:docMk/>
            <pc:sldMk cId="0" sldId="260"/>
            <ac:spMk id="11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27.302" v="140" actId="255"/>
          <ac:spMkLst>
            <pc:docMk/>
            <pc:sldMk cId="0" sldId="260"/>
            <ac:spMk id="13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52.350" v="145" actId="255"/>
          <ac:spMkLst>
            <pc:docMk/>
            <pc:sldMk cId="0" sldId="260"/>
            <ac:spMk id="14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39.130" v="143" actId="255"/>
          <ac:spMkLst>
            <pc:docMk/>
            <pc:sldMk cId="0" sldId="260"/>
            <ac:spMk id="16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0:55.332" v="146" actId="403"/>
          <ac:spMkLst>
            <pc:docMk/>
            <pc:sldMk cId="0" sldId="260"/>
            <ac:spMk id="17" creationId="{00000000-0000-0000-0000-000000000000}"/>
          </ac:spMkLst>
        </pc:spChg>
      </pc:sldChg>
      <pc:sldChg chg="modSp mod">
        <pc:chgData name="岢嬅 林" userId="44cffdb603fa63ef" providerId="LiveId" clId="{CFD9A296-AD70-49CE-AC40-442123A6CED1}" dt="2025-03-10T13:44:12.800" v="230" actId="20577"/>
        <pc:sldMkLst>
          <pc:docMk/>
          <pc:sldMk cId="0" sldId="261"/>
        </pc:sldMkLst>
        <pc:spChg chg="mod">
          <ac:chgData name="岢嬅 林" userId="44cffdb603fa63ef" providerId="LiveId" clId="{CFD9A296-AD70-49CE-AC40-442123A6CED1}" dt="2025-03-09T14:52:57.388" v="227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3:03.978" v="229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岢嬅 林" userId="44cffdb603fa63ef" providerId="LiveId" clId="{CFD9A296-AD70-49CE-AC40-442123A6CED1}" dt="2025-03-09T14:53:02.021" v="228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岢嬅 林" userId="44cffdb603fa63ef" providerId="LiveId" clId="{CFD9A296-AD70-49CE-AC40-442123A6CED1}" dt="2025-03-10T13:44:12.800" v="230" actId="20577"/>
          <ac:spMkLst>
            <pc:docMk/>
            <pc:sldMk cId="0" sldId="261"/>
            <ac:spMk id="15" creationId="{00000000-0000-0000-0000-000000000000}"/>
          </ac:spMkLst>
        </pc:spChg>
      </pc:sldChg>
      <pc:sldChg chg="addSp delSp modSp add mod setBg">
        <pc:chgData name="岢嬅 林" userId="44cffdb603fa63ef" providerId="LiveId" clId="{CFD9A296-AD70-49CE-AC40-442123A6CED1}" dt="2025-03-09T14:45:47.230" v="129" actId="1076"/>
        <pc:sldMkLst>
          <pc:docMk/>
          <pc:sldMk cId="481378934" sldId="1929"/>
        </pc:sldMkLst>
        <pc:spChg chg="add mod">
          <ac:chgData name="岢嬅 林" userId="44cffdb603fa63ef" providerId="LiveId" clId="{CFD9A296-AD70-49CE-AC40-442123A6CED1}" dt="2025-03-09T14:43:04.872" v="114" actId="1076"/>
          <ac:spMkLst>
            <pc:docMk/>
            <pc:sldMk cId="481378934" sldId="1929"/>
            <ac:spMk id="2" creationId="{89FD6075-149B-7D8C-A7DD-B4944B0F317D}"/>
          </ac:spMkLst>
        </pc:spChg>
        <pc:spChg chg="add del mod">
          <ac:chgData name="岢嬅 林" userId="44cffdb603fa63ef" providerId="LiveId" clId="{CFD9A296-AD70-49CE-AC40-442123A6CED1}" dt="2025-03-09T14:43:02.111" v="113" actId="478"/>
          <ac:spMkLst>
            <pc:docMk/>
            <pc:sldMk cId="481378934" sldId="1929"/>
            <ac:spMk id="4" creationId="{04D022E3-1158-E050-D911-C150E86E24A8}"/>
          </ac:spMkLst>
        </pc:spChg>
        <pc:spChg chg="del mod">
          <ac:chgData name="岢嬅 林" userId="44cffdb603fa63ef" providerId="LiveId" clId="{CFD9A296-AD70-49CE-AC40-442123A6CED1}" dt="2025-03-09T14:41:23.208" v="112" actId="478"/>
          <ac:spMkLst>
            <pc:docMk/>
            <pc:sldMk cId="481378934" sldId="1929"/>
            <ac:spMk id="5" creationId="{C47FA792-7CC8-6C5F-8E4F-307FA211BACD}"/>
          </ac:spMkLst>
        </pc:spChg>
        <pc:spChg chg="mod">
          <ac:chgData name="岢嬅 林" userId="44cffdb603fa63ef" providerId="LiveId" clId="{CFD9A296-AD70-49CE-AC40-442123A6CED1}" dt="2025-03-09T14:45:40.797" v="128" actId="113"/>
          <ac:spMkLst>
            <pc:docMk/>
            <pc:sldMk cId="481378934" sldId="1929"/>
            <ac:spMk id="6" creationId="{B8AE50C1-8B10-4A77-755C-0924BFB92425}"/>
          </ac:spMkLst>
        </pc:spChg>
        <pc:spChg chg="mod">
          <ac:chgData name="岢嬅 林" userId="44cffdb603fa63ef" providerId="LiveId" clId="{CFD9A296-AD70-49CE-AC40-442123A6CED1}" dt="2025-03-09T14:45:47.230" v="129" actId="1076"/>
          <ac:spMkLst>
            <pc:docMk/>
            <pc:sldMk cId="481378934" sldId="1929"/>
            <ac:spMk id="8" creationId="{EDA96EA0-CE06-486B-C27D-F700C8A4B138}"/>
          </ac:spMkLst>
        </pc:spChg>
        <pc:spChg chg="del">
          <ac:chgData name="岢嬅 林" userId="44cffdb603fa63ef" providerId="LiveId" clId="{CFD9A296-AD70-49CE-AC40-442123A6CED1}" dt="2025-03-09T14:45:38.143" v="127" actId="478"/>
          <ac:spMkLst>
            <pc:docMk/>
            <pc:sldMk cId="481378934" sldId="1929"/>
            <ac:spMk id="22" creationId="{CA688355-DE9F-4AAA-705F-E8EBD0BC7D5B}"/>
          </ac:spMkLst>
        </pc:spChg>
      </pc:sldChg>
      <pc:sldChg chg="addSp delSp modSp add del mod setBg delAnim">
        <pc:chgData name="岢嬅 林" userId="44cffdb603fa63ef" providerId="LiveId" clId="{CFD9A296-AD70-49CE-AC40-442123A6CED1}" dt="2025-03-09T14:45:54.160" v="130" actId="2696"/>
        <pc:sldMkLst>
          <pc:docMk/>
          <pc:sldMk cId="1864328793" sldId="1935"/>
        </pc:sldMkLst>
        <pc:spChg chg="del">
          <ac:chgData name="岢嬅 林" userId="44cffdb603fa63ef" providerId="LiveId" clId="{CFD9A296-AD70-49CE-AC40-442123A6CED1}" dt="2025-03-09T14:39:59.234" v="103" actId="478"/>
          <ac:spMkLst>
            <pc:docMk/>
            <pc:sldMk cId="1864328793" sldId="1935"/>
            <ac:spMk id="2" creationId="{EB1F6731-6DB9-4A9F-1DFF-AAFDE05A3C61}"/>
          </ac:spMkLst>
        </pc:spChg>
        <pc:spChg chg="add del mod">
          <ac:chgData name="岢嬅 林" userId="44cffdb603fa63ef" providerId="LiveId" clId="{CFD9A296-AD70-49CE-AC40-442123A6CED1}" dt="2025-03-09T14:40:01.648" v="104" actId="478"/>
          <ac:spMkLst>
            <pc:docMk/>
            <pc:sldMk cId="1864328793" sldId="1935"/>
            <ac:spMk id="4" creationId="{AC82FAC5-F97A-341B-3150-7ECFC000C50D}"/>
          </ac:spMkLst>
        </pc:spChg>
        <pc:spChg chg="add del mod">
          <ac:chgData name="岢嬅 林" userId="44cffdb603fa63ef" providerId="LiveId" clId="{CFD9A296-AD70-49CE-AC40-442123A6CED1}" dt="2025-03-09T14:24:52.555" v="101" actId="22"/>
          <ac:spMkLst>
            <pc:docMk/>
            <pc:sldMk cId="1864328793" sldId="1935"/>
            <ac:spMk id="6" creationId="{24AD7161-27D9-573D-A5DC-9939DA7D0B68}"/>
          </ac:spMkLst>
        </pc:spChg>
        <pc:spChg chg="add del mod">
          <ac:chgData name="岢嬅 林" userId="44cffdb603fa63ef" providerId="LiveId" clId="{CFD9A296-AD70-49CE-AC40-442123A6CED1}" dt="2025-03-09T14:40:07.630" v="105" actId="478"/>
          <ac:spMkLst>
            <pc:docMk/>
            <pc:sldMk cId="1864328793" sldId="1935"/>
            <ac:spMk id="8" creationId="{EB49E81E-3654-0206-D0AE-8CAACF44FC40}"/>
          </ac:spMkLst>
        </pc:spChg>
        <pc:spChg chg="add mod">
          <ac:chgData name="岢嬅 林" userId="44cffdb603fa63ef" providerId="LiveId" clId="{CFD9A296-AD70-49CE-AC40-442123A6CED1}" dt="2025-03-09T14:40:01.648" v="104" actId="478"/>
          <ac:spMkLst>
            <pc:docMk/>
            <pc:sldMk cId="1864328793" sldId="1935"/>
            <ac:spMk id="10" creationId="{2732FC86-5CB7-4A59-46A0-9B47AFFD09EF}"/>
          </ac:spMkLst>
        </pc:spChg>
        <pc:spChg chg="add mod">
          <ac:chgData name="岢嬅 林" userId="44cffdb603fa63ef" providerId="LiveId" clId="{CFD9A296-AD70-49CE-AC40-442123A6CED1}" dt="2025-03-09T14:40:11.081" v="106" actId="478"/>
          <ac:spMkLst>
            <pc:docMk/>
            <pc:sldMk cId="1864328793" sldId="1935"/>
            <ac:spMk id="12" creationId="{E1277FD5-BC4D-46E0-8943-63EE6588955B}"/>
          </ac:spMkLst>
        </pc:spChg>
        <pc:spChg chg="del">
          <ac:chgData name="岢嬅 林" userId="44cffdb603fa63ef" providerId="LiveId" clId="{CFD9A296-AD70-49CE-AC40-442123A6CED1}" dt="2025-03-09T14:40:11.081" v="106" actId="478"/>
          <ac:spMkLst>
            <pc:docMk/>
            <pc:sldMk cId="1864328793" sldId="1935"/>
            <ac:spMk id="13" creationId="{B0F4DABC-776E-129B-FA8C-661326A791F1}"/>
          </ac:spMkLst>
        </pc:spChg>
        <pc:picChg chg="del">
          <ac:chgData name="岢嬅 林" userId="44cffdb603fa63ef" providerId="LiveId" clId="{CFD9A296-AD70-49CE-AC40-442123A6CED1}" dt="2025-03-09T14:24:07.929" v="97" actId="478"/>
          <ac:picMkLst>
            <pc:docMk/>
            <pc:sldMk cId="1864328793" sldId="1935"/>
            <ac:picMk id="14" creationId="{78558B0A-B514-FAC1-52FE-3CBD3A61EA28}"/>
          </ac:picMkLst>
        </pc:picChg>
      </pc:sldChg>
      <pc:sldChg chg="new del">
        <pc:chgData name="岢嬅 林" userId="44cffdb603fa63ef" providerId="LiveId" clId="{CFD9A296-AD70-49CE-AC40-442123A6CED1}" dt="2025-03-09T14:40:31.942" v="108" actId="2696"/>
        <pc:sldMkLst>
          <pc:docMk/>
          <pc:sldMk cId="872890255" sldId="1936"/>
        </pc:sldMkLst>
      </pc:sldChg>
      <pc:sldMasterChg chg="setBg delSldLayout modSldLayout">
        <pc:chgData name="岢嬅 林" userId="44cffdb603fa63ef" providerId="LiveId" clId="{CFD9A296-AD70-49CE-AC40-442123A6CED1}" dt="2025-03-09T14:45:54.160" v="130" actId="2696"/>
        <pc:sldMasterMkLst>
          <pc:docMk/>
          <pc:sldMasterMk cId="0" sldId="2147483648"/>
        </pc:sldMasterMkLst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岢嬅 林" userId="44cffdb603fa63ef" providerId="LiveId" clId="{CFD9A296-AD70-49CE-AC40-442123A6CED1}" dt="2025-03-09T14:16:37.511" v="4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岢嬅 林" userId="44cffdb603fa63ef" providerId="LiveId" clId="{CFD9A296-AD70-49CE-AC40-442123A6CED1}" dt="2025-03-09T14:45:54.160" v="130" actId="2696"/>
          <pc:sldLayoutMkLst>
            <pc:docMk/>
            <pc:sldMasterMk cId="0" sldId="2147483648"/>
            <pc:sldLayoutMk cId="3160375563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0114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個內容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​​(F)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10253306" y="1653276"/>
            <a:ext cx="4390316" cy="6593470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altLang="en-US" sz="2160" dirty="0"/>
          </a:p>
        </p:txBody>
      </p:sp>
      <p:sp>
        <p:nvSpPr>
          <p:cNvPr id="7" name="手繪多邊形​​(F)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3861" y="1"/>
            <a:ext cx="1410721" cy="1981542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altLang="en-US" sz="2160" dirty="0"/>
          </a:p>
        </p:txBody>
      </p:sp>
      <p:sp>
        <p:nvSpPr>
          <p:cNvPr id="12" name="橢圓​​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9476864" y="5857196"/>
            <a:ext cx="1798878" cy="179887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altLang="en-US" sz="2160" dirty="0"/>
          </a:p>
        </p:txBody>
      </p:sp>
      <p:sp>
        <p:nvSpPr>
          <p:cNvPr id="15" name="橢圓​​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781349" y="1403139"/>
            <a:ext cx="467802" cy="467802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TW"/>
            </a:defPPr>
          </a:lstStyle>
          <a:p>
            <a:pPr algn="ctr" rtl="0"/>
            <a:endParaRPr lang="zh-TW" altLang="en-US" sz="2160" dirty="0"/>
          </a:p>
        </p:txBody>
      </p:sp>
      <p:sp>
        <p:nvSpPr>
          <p:cNvPr id="9" name="Rectangle 8" hidden="1"/>
          <p:cNvSpPr/>
          <p:nvPr/>
        </p:nvSpPr>
        <p:spPr>
          <a:xfrm>
            <a:off x="307239" y="318212"/>
            <a:ext cx="14019659" cy="75989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zh-TW"/>
            </a:defPPr>
          </a:lstStyle>
          <a:p>
            <a:pPr algn="ctr" rtl="0"/>
            <a:endParaRPr lang="zh-TW" altLang="en-US" sz="2160" dirty="0"/>
          </a:p>
        </p:txBody>
      </p:sp>
      <p:sp>
        <p:nvSpPr>
          <p:cNvPr id="10" name="標題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50" y="680314"/>
            <a:ext cx="13342925" cy="768096"/>
          </a:xfrm>
        </p:spPr>
        <p:txBody>
          <a:bodyPr rtlCol="0" anchor="t" anchorCtr="0">
            <a:noAutofit/>
          </a:bodyPr>
          <a:lstStyle>
            <a:lvl1pPr algn="ctr">
              <a:defRPr lang="zh-TW" sz="384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19" name="頁尾版面配置區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20" name="投影片編號版面配置區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zh-TW"/>
            </a:defPPr>
          </a:lstStyle>
          <a:p>
            <a:pPr rtl="0"/>
            <a:fld id="{D1BC2EDA-D519-4F34-BF3F-BFFF500F4B03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096" y="2403043"/>
            <a:ext cx="6166714" cy="4422038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zh-TW" sz="2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6" name="內容版面配置區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02905" y="2403043"/>
            <a:ext cx="6166714" cy="4422038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zh-TW" sz="2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9004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ps.hlc.edu.tw/modules/tadnews/index.php?nsn=89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03162"/>
            <a:ext cx="662285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職場性騷擾防制與應對指引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2300404"/>
            <a:ext cx="41375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建立安全、尊重與友善的工作環境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3735" y="3036332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本指引旨在幫助所有員工了解職場性騷擾的定義、影響及應對方法。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33734" y="3731776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我們致力於創造一個相互尊重的工作環境，讓每位同仁都能安心工作。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37724" y="5447884"/>
            <a:ext cx="7468553" cy="863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花蓮市中正國小 / </a:t>
            </a:r>
            <a:r>
              <a:rPr lang="en-US" sz="1850" b="1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人事室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zh-TW" alt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林岢嬅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/</a:t>
            </a:r>
            <a:r>
              <a:rPr lang="zh-TW" alt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電話：</a:t>
            </a:r>
            <a:r>
              <a:rPr lang="en-US" altLang="zh-TW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8322819</a:t>
            </a:r>
            <a:r>
              <a:rPr lang="zh-TW" alt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分機</a:t>
            </a:r>
            <a:r>
              <a:rPr lang="en-US" altLang="zh-TW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167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zh-TW" alt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日期：</a:t>
            </a:r>
            <a:r>
              <a:rPr lang="en-US" sz="18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114.03.09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5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068" y="604004"/>
            <a:ext cx="5168265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kern="0" spc="-8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什麼是職場性騷擾？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55068" y="1579483"/>
            <a:ext cx="7606665" cy="1611868"/>
          </a:xfrm>
          <a:prstGeom prst="roundRect">
            <a:avLst>
              <a:gd name="adj" fmla="val 572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2"/>
          <p:cNvSpPr/>
          <p:nvPr/>
        </p:nvSpPr>
        <p:spPr>
          <a:xfrm>
            <a:off x="6482239" y="1806654"/>
            <a:ext cx="258413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定義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82239" y="2261235"/>
            <a:ext cx="7152323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在工作場所或與工作相關情境中，透過言語、行為或其他形式，對他人造成性別或性相關的威脅、不適或敵意環境的行為。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255068" y="3410903"/>
            <a:ext cx="7606665" cy="1260396"/>
          </a:xfrm>
          <a:prstGeom prst="roundRect">
            <a:avLst>
              <a:gd name="adj" fmla="val 731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6482239" y="3638074"/>
            <a:ext cx="258413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言語騷擾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482239" y="4092654"/>
            <a:ext cx="715232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不當的性暗示、黃腔、貶低性的評論。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55068" y="4890849"/>
            <a:ext cx="7606665" cy="1260396"/>
          </a:xfrm>
          <a:prstGeom prst="roundRect">
            <a:avLst>
              <a:gd name="adj" fmla="val 731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6482239" y="5118021"/>
            <a:ext cx="258413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肢體騷擾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82239" y="5572601"/>
            <a:ext cx="715232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不必要的碰觸、撫摸、擁抱或強迫性的肢體接觸。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6255068" y="6370796"/>
            <a:ext cx="7606665" cy="1260396"/>
          </a:xfrm>
          <a:prstGeom prst="roundRect">
            <a:avLst>
              <a:gd name="adj" fmla="val 7319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6482239" y="6597968"/>
            <a:ext cx="258413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數位騷擾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482239" y="7052548"/>
            <a:ext cx="7152323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透過社群媒體、簡訊、電子郵件傳送性暗示內容。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8AE50C1-8B10-4A77-755C-0924BFB924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marL="0" indent="0" rtl="0">
              <a:buNone/>
            </a:pPr>
            <a:r>
              <a:rPr lang="zh-TW" altLang="en-US" sz="4000" b="1" dirty="0"/>
              <a:t>對個人影響：</a:t>
            </a:r>
          </a:p>
          <a:p>
            <a:pPr rtl="0"/>
            <a:r>
              <a:rPr lang="zh-TW" altLang="en-US" sz="4000" dirty="0"/>
              <a:t>身心壓力增加，可能導致焦慮、憂鬱或失眠</a:t>
            </a:r>
          </a:p>
          <a:p>
            <a:pPr rtl="0"/>
            <a:r>
              <a:rPr lang="zh-TW" altLang="en-US" sz="4000" dirty="0"/>
              <a:t>影響工作表現與職業發展</a:t>
            </a:r>
          </a:p>
          <a:p>
            <a:pPr rtl="0"/>
            <a:r>
              <a:rPr lang="zh-TW" altLang="en-US" sz="4000" dirty="0"/>
              <a:t>產生對職場的不信任感，甚至選擇離職</a:t>
            </a:r>
          </a:p>
          <a:p>
            <a:pPr rtl="0"/>
            <a:endParaRPr lang="zh-TW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EDA96EA0-CE06-486B-C27D-F700C8A4B1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702905" y="2193145"/>
            <a:ext cx="6166714" cy="5240089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zh-TW" altLang="zh-TW" sz="4000" b="1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對學校影響：</a:t>
            </a:r>
            <a:endParaRPr lang="zh-TW" altLang="zh-TW" sz="40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sz="40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降低員工士氣與工作效率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sz="40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重創政府機關學校形象與信譽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TW" altLang="zh-TW" sz="40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可能涉及法律責任，導致訴訟或賠償</a:t>
            </a:r>
          </a:p>
        </p:txBody>
      </p:sp>
      <p:sp>
        <p:nvSpPr>
          <p:cNvPr id="7" name="投影片編號版面配置區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10673212" y="7433234"/>
            <a:ext cx="3291840" cy="438150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marL="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en-US" altLang="zh-TW" sz="1680">
                <a:solidFill>
                  <a:schemeClr val="bg2">
                    <a:lumMod val="50000"/>
                  </a:schemeClr>
                </a:solidFill>
                <a:latin typeface="Microsoft JhengHei UI" panose="020B0502040204020203" pitchFamily="34" charset="0"/>
                <a:ea typeface="Microsoft JhengHei UI"/>
                <a:cs typeface="Segoe UI" panose="020B0502040204020203" pitchFamily="34" charset="0"/>
              </a:rPr>
              <a:pPr algn="r" rtl="0"/>
              <a:t>3</a:t>
            </a:fld>
            <a:endParaRPr lang="zh-TW" altLang="en-US" sz="1680" dirty="0">
              <a:solidFill>
                <a:schemeClr val="bg2">
                  <a:lumMod val="50000"/>
                </a:schemeClr>
              </a:solidFill>
              <a:latin typeface="Microsoft JhengHei UI" panose="020B0502040204020203" pitchFamily="34" charset="0"/>
              <a:ea typeface="Microsoft JhengHei UI"/>
              <a:cs typeface="Segoe UI" panose="020B0502040204020203" pitchFamily="34" charset="0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89FD6075-149B-7D8C-A7DD-B4944B0F317D}"/>
              </a:ext>
            </a:extLst>
          </p:cNvPr>
          <p:cNvSpPr/>
          <p:nvPr/>
        </p:nvSpPr>
        <p:spPr>
          <a:xfrm>
            <a:off x="4118565" y="58646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職場性騷擾的影響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13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7783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如何預防職場性騷擾？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1840825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2642592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制定明確政策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3138130"/>
            <a:ext cx="22501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學校應制定明確的性騷擾防制政策與申訴流程。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1840825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46859" y="2642592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教育訓練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46859" y="3138130"/>
            <a:ext cx="22501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提供員工定期教育訓練，提高意識。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1840825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5995" y="2642711"/>
            <a:ext cx="22502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尊重他人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5995" y="3138249"/>
            <a:ext cx="22502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個人應尊重他人，不做可能造成不適的言行。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24" y="5005388"/>
            <a:ext cx="562451" cy="5624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37724" y="5807154"/>
            <a:ext cx="22501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提供支持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837724" y="6302693"/>
            <a:ext cx="22501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若目睹他人遭受騷擾，提供適當支持與協助。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28662"/>
            <a:ext cx="60709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遇到性騷擾時該怎麼辦？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911429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1376124" y="19114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表達立場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1376124" y="2406968"/>
            <a:ext cx="124165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立即明確告知對方其行為不受歡迎。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1196697" y="3029307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5"/>
          <p:cNvSpPr/>
          <p:nvPr/>
        </p:nvSpPr>
        <p:spPr>
          <a:xfrm>
            <a:off x="1735098" y="302930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紀錄事件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1735098" y="3524845"/>
            <a:ext cx="120575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詳細記錄發生的時間、地點、對話內容與證據。</a:t>
            </a:r>
            <a:endParaRPr lang="en-US" sz="3200" dirty="0"/>
          </a:p>
        </p:txBody>
      </p:sp>
      <p:sp>
        <p:nvSpPr>
          <p:cNvPr id="9" name="Shape 7"/>
          <p:cNvSpPr/>
          <p:nvPr/>
        </p:nvSpPr>
        <p:spPr>
          <a:xfrm>
            <a:off x="1555790" y="4147185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8"/>
          <p:cNvSpPr/>
          <p:nvPr/>
        </p:nvSpPr>
        <p:spPr>
          <a:xfrm>
            <a:off x="2094190" y="414718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尋求協助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2094190" y="4642723"/>
            <a:ext cx="116984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向主管、人事提出性騷擾申訴或向相關法律單位反映。</a:t>
            </a:r>
            <a:endParaRPr lang="en-US" sz="3200" dirty="0"/>
          </a:p>
        </p:txBody>
      </p:sp>
      <p:sp>
        <p:nvSpPr>
          <p:cNvPr id="12" name="Shape 10"/>
          <p:cNvSpPr/>
          <p:nvPr/>
        </p:nvSpPr>
        <p:spPr>
          <a:xfrm>
            <a:off x="1914882" y="5265063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1"/>
          <p:cNvSpPr/>
          <p:nvPr/>
        </p:nvSpPr>
        <p:spPr>
          <a:xfrm>
            <a:off x="2453283" y="52650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申訴與求助</a:t>
            </a:r>
            <a:endParaRPr lang="en-US" sz="4000" dirty="0"/>
          </a:p>
        </p:txBody>
      </p:sp>
      <p:sp>
        <p:nvSpPr>
          <p:cNvPr id="14" name="Text 12"/>
          <p:cNvSpPr/>
          <p:nvPr/>
        </p:nvSpPr>
        <p:spPr>
          <a:xfrm>
            <a:off x="2453283" y="5760601"/>
            <a:ext cx="1133939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可向勞工局、性別平等委員會或相關單位提出申訴。</a:t>
            </a:r>
            <a:endParaRPr lang="en-US" sz="3200" dirty="0"/>
          </a:p>
        </p:txBody>
      </p:sp>
      <p:sp>
        <p:nvSpPr>
          <p:cNvPr id="15" name="Shape 13"/>
          <p:cNvSpPr/>
          <p:nvPr/>
        </p:nvSpPr>
        <p:spPr>
          <a:xfrm>
            <a:off x="1555790" y="6382941"/>
            <a:ext cx="179427" cy="878562"/>
          </a:xfrm>
          <a:prstGeom prst="roundRect">
            <a:avLst>
              <a:gd name="adj" fmla="val 5603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4"/>
          <p:cNvSpPr/>
          <p:nvPr/>
        </p:nvSpPr>
        <p:spPr>
          <a:xfrm>
            <a:off x="2094190" y="63829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支持與陪伴</a:t>
            </a:r>
            <a:endParaRPr lang="en-US" sz="4000" dirty="0"/>
          </a:p>
        </p:txBody>
      </p:sp>
      <p:sp>
        <p:nvSpPr>
          <p:cNvPr id="17" name="Text 15"/>
          <p:cNvSpPr/>
          <p:nvPr/>
        </p:nvSpPr>
        <p:spPr>
          <a:xfrm>
            <a:off x="2094190" y="6878479"/>
            <a:ext cx="116984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若同事遇到性騷擾，可提供心理支持與陪伴舉報。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5385"/>
            <a:ext cx="827853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共同打造「零騷擾」的友善職場！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477810"/>
            <a:ext cx="4078962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0</a:t>
            </a:r>
            <a:endParaRPr lang="en-US" sz="6200" dirty="0"/>
          </a:p>
        </p:txBody>
      </p:sp>
      <p:sp>
        <p:nvSpPr>
          <p:cNvPr id="4" name="Text 2"/>
          <p:cNvSpPr/>
          <p:nvPr/>
        </p:nvSpPr>
        <p:spPr>
          <a:xfrm>
            <a:off x="1469112" y="35667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零容忍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37724" y="4062293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對任何形式的性騷擾行為零容忍。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275659" y="2477810"/>
            <a:ext cx="4078962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100%</a:t>
            </a:r>
            <a:endParaRPr lang="en-US" sz="6200" dirty="0"/>
          </a:p>
        </p:txBody>
      </p:sp>
      <p:sp>
        <p:nvSpPr>
          <p:cNvPr id="7" name="Text 5"/>
          <p:cNvSpPr/>
          <p:nvPr/>
        </p:nvSpPr>
        <p:spPr>
          <a:xfrm>
            <a:off x="5907048" y="35667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全員參與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75659" y="4062293"/>
            <a:ext cx="40789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所有員工共同維護友善職場環境。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713595" y="2477810"/>
            <a:ext cx="4079081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24/7</a:t>
            </a:r>
            <a:endParaRPr lang="en-US" sz="6200" dirty="0"/>
          </a:p>
        </p:txBody>
      </p:sp>
      <p:sp>
        <p:nvSpPr>
          <p:cNvPr id="10" name="Text 8"/>
          <p:cNvSpPr/>
          <p:nvPr/>
        </p:nvSpPr>
        <p:spPr>
          <a:xfrm>
            <a:off x="10344983" y="35667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全天候保護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713595" y="4062293"/>
            <a:ext cx="4079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隨時提供協助與支持。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837724" y="5097542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花蓮縣花蓮市中正國小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837724" y="5615166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受理單位：人事室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837724" y="613279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電話：8322819分機167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837724" y="6671190"/>
            <a:ext cx="12954952" cy="1558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80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相關規定及表件公告位置</a:t>
            </a:r>
            <a:r>
              <a:rPr lang="en-US" sz="28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：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www.czps.hlc.edu.tw</a:t>
            </a:r>
            <a:r>
              <a:rPr lang="en-US" sz="2800" dirty="0">
                <a:hlinkClick r:id="rId3"/>
              </a:rPr>
              <a:t>/modules/</a:t>
            </a:r>
            <a:r>
              <a:rPr lang="en-US" sz="2800" dirty="0" err="1">
                <a:hlinkClick r:id="rId3"/>
              </a:rPr>
              <a:t>tadnews</a:t>
            </a:r>
            <a:r>
              <a:rPr lang="en-US" sz="2800" dirty="0">
                <a:hlinkClick r:id="rId3"/>
              </a:rPr>
              <a:t>/</a:t>
            </a:r>
            <a:r>
              <a:rPr lang="en-US" sz="2800" dirty="0" err="1">
                <a:hlinkClick r:id="rId3"/>
              </a:rPr>
              <a:t>index.php?nsn</a:t>
            </a:r>
            <a:r>
              <a:rPr lang="en-US" sz="2800" dirty="0">
                <a:hlinkClick r:id="rId3"/>
              </a:rPr>
              <a:t>=8920</a:t>
            </a:r>
            <a:endParaRPr lang="en-US" sz="2800" dirty="0"/>
          </a:p>
          <a:p>
            <a:pPr marL="0" indent="0">
              <a:lnSpc>
                <a:spcPts val="3000"/>
              </a:lnSpc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228</Words>
  <Application>Microsoft Office PowerPoint</Application>
  <PresentationFormat>自訂</PresentationFormat>
  <Paragraphs>66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Microsoft JhengHei UI</vt:lpstr>
      <vt:lpstr>Source Serif Pro Semi Bold</vt:lpstr>
      <vt:lpstr>Aptos</vt:lpstr>
      <vt:lpstr>Arial</vt:lpstr>
      <vt:lpstr>Source Sans Pro</vt:lpstr>
      <vt:lpstr>Symbol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岢嬅 林</cp:lastModifiedBy>
  <cp:revision>1</cp:revision>
  <dcterms:created xsi:type="dcterms:W3CDTF">2025-03-09T14:15:05Z</dcterms:created>
  <dcterms:modified xsi:type="dcterms:W3CDTF">2025-03-10T13:44:23Z</dcterms:modified>
</cp:coreProperties>
</file>