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301" r:id="rId5"/>
    <p:sldId id="302" r:id="rId6"/>
    <p:sldId id="303" r:id="rId7"/>
    <p:sldId id="304" r:id="rId8"/>
    <p:sldId id="282" r:id="rId9"/>
    <p:sldId id="283" r:id="rId10"/>
    <p:sldId id="285" r:id="rId11"/>
    <p:sldId id="286" r:id="rId12"/>
    <p:sldId id="281" r:id="rId13"/>
    <p:sldId id="284" r:id="rId14"/>
    <p:sldId id="291" r:id="rId15"/>
    <p:sldId id="305" r:id="rId16"/>
    <p:sldId id="292" r:id="rId17"/>
    <p:sldId id="290" r:id="rId18"/>
    <p:sldId id="289" r:id="rId19"/>
    <p:sldId id="287" r:id="rId20"/>
    <p:sldId id="280" r:id="rId21"/>
    <p:sldId id="296" r:id="rId22"/>
    <p:sldId id="294" r:id="rId23"/>
    <p:sldId id="299" r:id="rId24"/>
    <p:sldId id="298" r:id="rId25"/>
    <p:sldId id="30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CACE-89FD-413B-9B13-3AFE29359B23}" type="datetimeFigureOut">
              <a:rPr lang="zh-TW" altLang="en-US" smtClean="0"/>
              <a:pPr/>
              <a:t>2016/11/21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01055-3AB4-4F03-A3E2-4348679B4B5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中強</a:t>
            </a:r>
            <a:r>
              <a:rPr lang="zh-TW" altLang="en-US" b="1" dirty="0" smtClean="0">
                <a:solidFill>
                  <a:srgbClr val="FF0000"/>
                </a:solidFill>
              </a:rPr>
              <a:t>樓</a:t>
            </a:r>
            <a:r>
              <a:rPr lang="en-US" altLang="zh-TW" b="1" dirty="0" smtClean="0">
                <a:solidFill>
                  <a:srgbClr val="FF0000"/>
                </a:solidFill>
              </a:rPr>
              <a:t>D1/D2/D3</a:t>
            </a:r>
            <a:r>
              <a:rPr lang="zh-TW" altLang="en-US" b="1" dirty="0" smtClean="0">
                <a:solidFill>
                  <a:srgbClr val="FF0000"/>
                </a:solidFill>
              </a:rPr>
              <a:t>廁所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zh-TW" altLang="en-US" b="1" dirty="0" smtClean="0">
                <a:solidFill>
                  <a:srgbClr val="FF0000"/>
                </a:solidFill>
              </a:rPr>
              <a:t>使用及維護</a:t>
            </a:r>
            <a:r>
              <a:rPr lang="zh-TW" altLang="en-US" b="1" dirty="0" smtClean="0">
                <a:solidFill>
                  <a:srgbClr val="FF0000"/>
                </a:solidFill>
              </a:rPr>
              <a:t>說明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花蓮縣花蓮市中正國民小學</a:t>
            </a:r>
            <a:endParaRPr lang="en-US" altLang="zh-TW" b="1" dirty="0" smtClean="0">
              <a:solidFill>
                <a:srgbClr val="002060"/>
              </a:solidFill>
            </a:endParaRPr>
          </a:p>
          <a:p>
            <a:r>
              <a:rPr lang="zh-TW" altLang="en-US" b="1" dirty="0">
                <a:solidFill>
                  <a:srgbClr val="002060"/>
                </a:solidFill>
              </a:rPr>
              <a:t>校長</a:t>
            </a:r>
            <a:r>
              <a:rPr lang="zh-TW" altLang="en-US" b="1" dirty="0" smtClean="0">
                <a:solidFill>
                  <a:srgbClr val="002060"/>
                </a:solidFill>
              </a:rPr>
              <a:t>楊陳榮</a:t>
            </a:r>
            <a:r>
              <a:rPr lang="en-US" altLang="zh-TW" b="1" dirty="0" smtClean="0">
                <a:solidFill>
                  <a:srgbClr val="002060"/>
                </a:solidFill>
              </a:rPr>
              <a:t>1051121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工具室不</a:t>
            </a:r>
            <a:r>
              <a:rPr lang="zh-TW" altLang="en-US" dirty="0" smtClean="0"/>
              <a:t>銹鋼拖把</a:t>
            </a:r>
            <a:r>
              <a:rPr lang="zh-TW" altLang="en-US" dirty="0" smtClean="0"/>
              <a:t>架</a:t>
            </a:r>
            <a:r>
              <a:rPr lang="en-US" altLang="zh-TW" dirty="0" smtClean="0"/>
              <a:t>(3</a:t>
            </a:r>
            <a:r>
              <a:rPr lang="zh-TW" altLang="en-US" dirty="0" smtClean="0"/>
              <a:t>夾</a:t>
            </a:r>
            <a:r>
              <a:rPr lang="en-US" altLang="zh-TW" dirty="0" smtClean="0"/>
              <a:t>2</a:t>
            </a:r>
            <a:r>
              <a:rPr lang="zh-TW" altLang="en-US" dirty="0" smtClean="0"/>
              <a:t>掛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176801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廁所工具</a:t>
            </a:r>
            <a:r>
              <a:rPr lang="zh-TW" altLang="en-US" dirty="0" smtClean="0"/>
              <a:t>室雙聯插座＋</a:t>
            </a:r>
            <a:r>
              <a:rPr lang="zh-TW" altLang="en-US" dirty="0" smtClean="0"/>
              <a:t>漏電器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97737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廁所內</a:t>
            </a:r>
            <a:r>
              <a:rPr lang="en-US" altLang="zh-TW" dirty="0" smtClean="0"/>
              <a:t>RC</a:t>
            </a:r>
            <a:r>
              <a:rPr lang="zh-TW" altLang="en-US" dirty="0" smtClean="0"/>
              <a:t>拖布盆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294056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熱</a:t>
            </a:r>
            <a:r>
              <a:rPr lang="zh-TW" altLang="en-US" dirty="0" smtClean="0"/>
              <a:t>固性強化樹脂</a:t>
            </a:r>
            <a:r>
              <a:rPr lang="zh-TW" altLang="en-US" dirty="0" smtClean="0"/>
              <a:t>板</a:t>
            </a:r>
            <a:r>
              <a:rPr lang="zh-TW" altLang="en-US" dirty="0" smtClean="0"/>
              <a:t>隔間</a:t>
            </a:r>
            <a:r>
              <a:rPr lang="en-US" altLang="zh-TW" dirty="0" smtClean="0"/>
              <a:t>/</a:t>
            </a:r>
            <a:r>
              <a:rPr lang="zh-TW" altLang="en-US" dirty="0" smtClean="0"/>
              <a:t>門</a:t>
            </a:r>
            <a:r>
              <a:rPr lang="zh-TW" altLang="en-US" dirty="0" smtClean="0"/>
              <a:t>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191010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廁間內</a:t>
            </a:r>
            <a:r>
              <a:rPr lang="en-US" altLang="zh-TW" dirty="0" smtClean="0"/>
              <a:t>C</a:t>
            </a:r>
            <a:r>
              <a:rPr lang="zh-TW" altLang="en-US" dirty="0" smtClean="0"/>
              <a:t>型扶手</a:t>
            </a:r>
            <a:r>
              <a:rPr lang="en-US" altLang="zh-TW" dirty="0" smtClean="0"/>
              <a:t>/</a:t>
            </a:r>
            <a:r>
              <a:rPr lang="zh-TW" altLang="en-US" dirty="0" smtClean="0"/>
              <a:t>置物板</a:t>
            </a:r>
            <a:r>
              <a:rPr lang="en-US" altLang="zh-TW" dirty="0" smtClean="0"/>
              <a:t>/</a:t>
            </a:r>
            <a:r>
              <a:rPr lang="zh-TW" altLang="en-US" dirty="0" smtClean="0"/>
              <a:t>掛勾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5" y="1600200"/>
            <a:ext cx="7897710" cy="4525963"/>
          </a:xfrm>
        </p:spPr>
      </p:pic>
    </p:spTree>
    <p:extLst>
      <p:ext uri="{BB962C8B-B14F-4D97-AF65-F5344CB8AC3E}">
        <p14:creationId xmlns="" xmlns:p14="http://schemas.microsoft.com/office/powerpoint/2010/main" val="2540641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緊急</a:t>
            </a:r>
            <a:r>
              <a:rPr lang="zh-TW" altLang="en-US" dirty="0" smtClean="0"/>
              <a:t>求助</a:t>
            </a:r>
            <a:r>
              <a:rPr lang="zh-TW" altLang="en-US" dirty="0" smtClean="0"/>
              <a:t>按鈕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二段式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必要時使用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3746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加長</a:t>
            </a:r>
            <a:r>
              <a:rPr lang="zh-TW" altLang="en-US" dirty="0" smtClean="0"/>
              <a:t>型蹲式馬桶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2736056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樹脂</a:t>
            </a:r>
            <a:r>
              <a:rPr lang="zh-TW" altLang="en-US" dirty="0" smtClean="0"/>
              <a:t>板門扇鎖</a:t>
            </a:r>
            <a:r>
              <a:rPr lang="en-US" altLang="zh-TW" dirty="0" smtClean="0"/>
              <a:t>(</a:t>
            </a:r>
            <a:r>
              <a:rPr lang="zh-TW" altLang="en-US" dirty="0" smtClean="0"/>
              <a:t>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32" y="1600200"/>
            <a:ext cx="6341935" cy="4525963"/>
          </a:xfrm>
        </p:spPr>
      </p:pic>
    </p:spTree>
    <p:extLst>
      <p:ext uri="{BB962C8B-B14F-4D97-AF65-F5344CB8AC3E}">
        <p14:creationId xmlns="" xmlns:p14="http://schemas.microsoft.com/office/powerpoint/2010/main" val="356926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樹脂</a:t>
            </a:r>
            <a:r>
              <a:rPr lang="zh-TW" altLang="en-US" dirty="0" smtClean="0"/>
              <a:t>板門扇鎖</a:t>
            </a:r>
            <a:r>
              <a:rPr lang="en-US" altLang="zh-TW" dirty="0" smtClean="0"/>
              <a:t>(</a:t>
            </a:r>
            <a:r>
              <a:rPr lang="zh-TW" altLang="en-US" dirty="0" smtClean="0"/>
              <a:t>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88" y="1600200"/>
            <a:ext cx="6159424" cy="4525963"/>
          </a:xfrm>
        </p:spPr>
      </p:pic>
    </p:spTree>
    <p:extLst>
      <p:ext uri="{BB962C8B-B14F-4D97-AF65-F5344CB8AC3E}">
        <p14:creationId xmlns="" xmlns:p14="http://schemas.microsoft.com/office/powerpoint/2010/main" val="3878347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樹脂</a:t>
            </a:r>
            <a:r>
              <a:rPr lang="zh-TW" altLang="en-US" dirty="0" smtClean="0"/>
              <a:t>板門扇鎖</a:t>
            </a:r>
            <a:r>
              <a:rPr lang="en-US" altLang="zh-TW" dirty="0" smtClean="0"/>
              <a:t>(</a:t>
            </a:r>
            <a:r>
              <a:rPr lang="zh-TW" altLang="en-US" dirty="0" smtClean="0"/>
              <a:t>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82488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廁所</a:t>
            </a:r>
            <a:r>
              <a:rPr lang="zh-TW" altLang="en-US" dirty="0" smtClean="0"/>
              <a:t>入口</a:t>
            </a:r>
            <a:r>
              <a:rPr lang="zh-TW" altLang="en-US" dirty="0" smtClean="0"/>
              <a:t>性別友善廁所意象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2"/>
          </a:xfrm>
        </p:spPr>
      </p:pic>
    </p:spTree>
    <p:extLst>
      <p:ext uri="{BB962C8B-B14F-4D97-AF65-F5344CB8AC3E}">
        <p14:creationId xmlns="" xmlns:p14="http://schemas.microsoft.com/office/powerpoint/2010/main" val="1288832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樹脂</a:t>
            </a:r>
            <a:r>
              <a:rPr lang="zh-TW" altLang="en-US" dirty="0" smtClean="0"/>
              <a:t>板門扇鎖</a:t>
            </a:r>
            <a:r>
              <a:rPr lang="en-US" altLang="zh-TW" dirty="0" smtClean="0"/>
              <a:t>(</a:t>
            </a:r>
            <a:r>
              <a:rPr lang="zh-TW" altLang="en-US" dirty="0" smtClean="0"/>
              <a:t>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111759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馬桶</a:t>
            </a:r>
            <a:r>
              <a:rPr lang="zh-TW" altLang="en-US" dirty="0" smtClean="0"/>
              <a:t>高水箱二段沖</a:t>
            </a:r>
            <a:r>
              <a:rPr lang="zh-TW" altLang="en-US" dirty="0" smtClean="0"/>
              <a:t>水</a:t>
            </a:r>
            <a:r>
              <a:rPr lang="en-US" altLang="zh-TW" dirty="0" smtClean="0"/>
              <a:t>(</a:t>
            </a:r>
            <a:r>
              <a:rPr lang="zh-TW" altLang="en-US" dirty="0" smtClean="0"/>
              <a:t>小號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大號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30143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中型</a:t>
            </a:r>
            <a:r>
              <a:rPr lang="zh-TW" altLang="en-US" dirty="0" smtClean="0"/>
              <a:t>掛牆便斗</a:t>
            </a:r>
            <a:r>
              <a:rPr lang="en-US" altLang="zh-TW" dirty="0" smtClean="0"/>
              <a:t>/</a:t>
            </a:r>
            <a:r>
              <a:rPr lang="zh-TW" altLang="en-US" dirty="0" smtClean="0"/>
              <a:t>置物架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157464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地板</a:t>
            </a:r>
            <a:r>
              <a:rPr lang="zh-TW" altLang="en-US" dirty="0" smtClean="0"/>
              <a:t>貼石英止滑地磚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1177086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地板</a:t>
            </a:r>
            <a:r>
              <a:rPr lang="zh-TW" altLang="en-US" dirty="0" smtClean="0"/>
              <a:t>不鏽鋼水槽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2318771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D2/D3</a:t>
            </a:r>
            <a:r>
              <a:rPr lang="zh-TW" altLang="en-US" dirty="0" smtClean="0"/>
              <a:t>地坪高低差要注意安全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374207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D1</a:t>
            </a:r>
            <a:r>
              <a:rPr lang="zh-TW" altLang="en-US" dirty="0" smtClean="0"/>
              <a:t>廁所入口</a:t>
            </a:r>
            <a:r>
              <a:rPr lang="zh-TW" altLang="en-US" dirty="0" smtClean="0"/>
              <a:t>設置手動鐵捲門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341713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D1</a:t>
            </a:r>
            <a:r>
              <a:rPr lang="zh-TW" altLang="en-US" dirty="0" smtClean="0"/>
              <a:t>廁所明</a:t>
            </a:r>
            <a:r>
              <a:rPr lang="zh-TW" altLang="en-US" dirty="0" smtClean="0"/>
              <a:t>架防潮岩棉天花板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208123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改善採光及通風氣</a:t>
            </a:r>
            <a:r>
              <a:rPr lang="zh-TW" altLang="en-US" dirty="0" smtClean="0"/>
              <a:t>密鋁</a:t>
            </a:r>
            <a:r>
              <a:rPr lang="zh-TW" altLang="en-US" dirty="0" smtClean="0"/>
              <a:t>窗鋁</a:t>
            </a:r>
            <a:r>
              <a:rPr lang="zh-TW" altLang="en-US" dirty="0" smtClean="0"/>
              <a:t>百葉窗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5840" y="2518776"/>
            <a:ext cx="5056000" cy="2844000"/>
          </a:xfrm>
        </p:spPr>
      </p:pic>
    </p:spTree>
    <p:extLst>
      <p:ext uri="{BB962C8B-B14F-4D97-AF65-F5344CB8AC3E}">
        <p14:creationId xmlns="" xmlns:p14="http://schemas.microsoft.com/office/powerpoint/2010/main" val="402303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推</a:t>
            </a:r>
            <a:r>
              <a:rPr lang="zh-TW" altLang="en-US" dirty="0" smtClean="0"/>
              <a:t>射</a:t>
            </a:r>
            <a:r>
              <a:rPr lang="zh-TW" altLang="en-US" dirty="0" smtClean="0"/>
              <a:t>式氣密鋁</a:t>
            </a:r>
            <a:r>
              <a:rPr lang="zh-TW" altLang="en-US" dirty="0" smtClean="0"/>
              <a:t>窗開關把手</a:t>
            </a:r>
            <a:r>
              <a:rPr lang="en-US" altLang="zh-TW" dirty="0" smtClean="0"/>
              <a:t>(</a:t>
            </a:r>
            <a:r>
              <a:rPr lang="zh-TW" altLang="en-US" dirty="0" smtClean="0"/>
              <a:t>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400930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推</a:t>
            </a:r>
            <a:r>
              <a:rPr lang="zh-TW" altLang="en-US" dirty="0" smtClean="0"/>
              <a:t>射</a:t>
            </a:r>
            <a:r>
              <a:rPr lang="zh-TW" altLang="en-US" dirty="0" smtClean="0"/>
              <a:t>式氣密鋁</a:t>
            </a:r>
            <a:r>
              <a:rPr lang="zh-TW" altLang="en-US" dirty="0" smtClean="0"/>
              <a:t>窗開關把手</a:t>
            </a:r>
            <a:r>
              <a:rPr lang="en-US" altLang="zh-TW" dirty="0" smtClean="0"/>
              <a:t>(</a:t>
            </a:r>
            <a:r>
              <a:rPr lang="zh-TW" altLang="en-US" dirty="0" smtClean="0"/>
              <a:t>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26304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廁所內</a:t>
            </a:r>
            <a:r>
              <a:rPr lang="en-US" altLang="zh-TW" dirty="0" smtClean="0"/>
              <a:t>2</a:t>
            </a:r>
            <a:r>
              <a:rPr lang="zh-TW" altLang="en-US" dirty="0" smtClean="0"/>
              <a:t>人洗手台</a:t>
            </a:r>
            <a:r>
              <a:rPr lang="en-US" altLang="zh-TW" dirty="0" smtClean="0"/>
              <a:t>/</a:t>
            </a:r>
            <a:r>
              <a:rPr lang="zh-TW" altLang="en-US" dirty="0" smtClean="0"/>
              <a:t>加長柄省水龍頭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386451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廁所內洗手台上方牆</a:t>
            </a:r>
            <a:r>
              <a:rPr lang="zh-TW" altLang="en-US" dirty="0" smtClean="0"/>
              <a:t>面明鏡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2"/>
          </a:xfrm>
        </p:spPr>
      </p:pic>
    </p:spTree>
    <p:extLst>
      <p:ext uri="{BB962C8B-B14F-4D97-AF65-F5344CB8AC3E}">
        <p14:creationId xmlns="" xmlns:p14="http://schemas.microsoft.com/office/powerpoint/2010/main" val="31818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225</Words>
  <Application>Microsoft Office PowerPoint</Application>
  <PresentationFormat>如螢幕大小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中強樓D1/D2/D3廁所 使用及維護說明</vt:lpstr>
      <vt:lpstr>廁所入口性別友善廁所意象</vt:lpstr>
      <vt:lpstr>D1廁所入口設置手動鐵捲門</vt:lpstr>
      <vt:lpstr>D1廁所明架防潮岩棉天花板</vt:lpstr>
      <vt:lpstr>改善採光及通風氣密鋁窗鋁百葉窗</vt:lpstr>
      <vt:lpstr>推射式氣密鋁窗開關把手(關)</vt:lpstr>
      <vt:lpstr>推射式氣密鋁窗開關把手(開)</vt:lpstr>
      <vt:lpstr>廁所內2人洗手台/加長柄省水龍頭</vt:lpstr>
      <vt:lpstr>廁所內洗手台上方牆面明鏡</vt:lpstr>
      <vt:lpstr>工具室不銹鋼拖把架(3夾2掛)</vt:lpstr>
      <vt:lpstr>廁所工具室雙聯插座＋漏電器</vt:lpstr>
      <vt:lpstr>廁所內RC拖布盆</vt:lpstr>
      <vt:lpstr>熱固性強化樹脂板隔間/門扇</vt:lpstr>
      <vt:lpstr>廁間內C型扶手/置物板/掛勾</vt:lpstr>
      <vt:lpstr>緊急求助按鈕(二段式)必要時使用</vt:lpstr>
      <vt:lpstr>加長型蹲式馬桶</vt:lpstr>
      <vt:lpstr>樹脂板門扇鎖(開)</vt:lpstr>
      <vt:lpstr>樹脂板門扇鎖(關)</vt:lpstr>
      <vt:lpstr>樹脂板門扇鎖(開)</vt:lpstr>
      <vt:lpstr>樹脂板門扇鎖(關)</vt:lpstr>
      <vt:lpstr>馬桶高水箱二段沖水(小號/大號)</vt:lpstr>
      <vt:lpstr>中型掛牆便斗/置物架</vt:lpstr>
      <vt:lpstr>地板貼石英止滑地磚</vt:lpstr>
      <vt:lpstr>地板不鏽鋼水槽</vt:lpstr>
      <vt:lpstr>D2/D3地坪高低差要注意安全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中強樓廁所修繕工程完工 使用維護說明會</dc:title>
  <dc:creator>user</dc:creator>
  <cp:lastModifiedBy>user</cp:lastModifiedBy>
  <cp:revision>30</cp:revision>
  <dcterms:created xsi:type="dcterms:W3CDTF">2016-11-18T07:38:29Z</dcterms:created>
  <dcterms:modified xsi:type="dcterms:W3CDTF">2016-11-21T02:49:57Z</dcterms:modified>
</cp:coreProperties>
</file>