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1" r:id="rId5"/>
    <p:sldId id="260" r:id="rId6"/>
    <p:sldId id="258" r:id="rId7"/>
    <p:sldId id="259" r:id="rId8"/>
    <p:sldId id="263" r:id="rId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94660"/>
  </p:normalViewPr>
  <p:slideViewPr>
    <p:cSldViewPr snapToGrid="0">
      <p:cViewPr varScale="1">
        <p:scale>
          <a:sx n="85" d="100"/>
          <a:sy n="85" d="100"/>
        </p:scale>
        <p:origin x="78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FACF2-F88D-4725-9FB0-DC7094297DA8}" type="datetimeFigureOut">
              <a:rPr lang="zh-TW" altLang="en-US" smtClean="0"/>
              <a:t>2018/10/8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85DC4-C2A6-424E-9262-E6CBE26B39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52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FACF2-F88D-4725-9FB0-DC7094297DA8}" type="datetimeFigureOut">
              <a:rPr lang="zh-TW" altLang="en-US" smtClean="0"/>
              <a:t>2018/10/8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85DC4-C2A6-424E-9262-E6CBE26B39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4979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FACF2-F88D-4725-9FB0-DC7094297DA8}" type="datetimeFigureOut">
              <a:rPr lang="zh-TW" altLang="en-US" smtClean="0"/>
              <a:t>2018/10/8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85DC4-C2A6-424E-9262-E6CBE26B39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1288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FACF2-F88D-4725-9FB0-DC7094297DA8}" type="datetimeFigureOut">
              <a:rPr lang="zh-TW" altLang="en-US" smtClean="0"/>
              <a:t>2018/10/8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85DC4-C2A6-424E-9262-E6CBE26B39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27494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FACF2-F88D-4725-9FB0-DC7094297DA8}" type="datetimeFigureOut">
              <a:rPr lang="zh-TW" altLang="en-US" smtClean="0"/>
              <a:t>2018/10/8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85DC4-C2A6-424E-9262-E6CBE26B39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6847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FACF2-F88D-4725-9FB0-DC7094297DA8}" type="datetimeFigureOut">
              <a:rPr lang="zh-TW" altLang="en-US" smtClean="0"/>
              <a:t>2018/10/8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85DC4-C2A6-424E-9262-E6CBE26B39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6641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FACF2-F88D-4725-9FB0-DC7094297DA8}" type="datetimeFigureOut">
              <a:rPr lang="zh-TW" altLang="en-US" smtClean="0"/>
              <a:t>2018/10/8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85DC4-C2A6-424E-9262-E6CBE26B39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8679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FACF2-F88D-4725-9FB0-DC7094297DA8}" type="datetimeFigureOut">
              <a:rPr lang="zh-TW" altLang="en-US" smtClean="0"/>
              <a:t>2018/10/8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85DC4-C2A6-424E-9262-E6CBE26B39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39185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FACF2-F88D-4725-9FB0-DC7094297DA8}" type="datetimeFigureOut">
              <a:rPr lang="zh-TW" altLang="en-US" smtClean="0"/>
              <a:t>2018/10/8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85DC4-C2A6-424E-9262-E6CBE26B39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6580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FACF2-F88D-4725-9FB0-DC7094297DA8}" type="datetimeFigureOut">
              <a:rPr lang="zh-TW" altLang="en-US" smtClean="0"/>
              <a:t>2018/10/8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85DC4-C2A6-424E-9262-E6CBE26B39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2209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FACF2-F88D-4725-9FB0-DC7094297DA8}" type="datetimeFigureOut">
              <a:rPr lang="zh-TW" altLang="en-US" smtClean="0"/>
              <a:t>2018/10/8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85DC4-C2A6-424E-9262-E6CBE26B39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2671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FACF2-F88D-4725-9FB0-DC7094297DA8}" type="datetimeFigureOut">
              <a:rPr lang="zh-TW" altLang="en-US" smtClean="0"/>
              <a:t>2018/10/8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85DC4-C2A6-424E-9262-E6CBE26B39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4790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bg1"/>
                </a:solidFill>
              </a:rPr>
              <a:t>上廁所示範簡報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7739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898672" y="702527"/>
            <a:ext cx="2587083" cy="1123602"/>
          </a:xfrm>
        </p:spPr>
        <p:txBody>
          <a:bodyPr>
            <a:normAutofit/>
          </a:bodyPr>
          <a:lstStyle/>
          <a:p>
            <a:r>
              <a:rPr lang="en-US" altLang="zh-TW" sz="4800" dirty="0" smtClean="0">
                <a:solidFill>
                  <a:schemeClr val="bg1"/>
                </a:solidFill>
              </a:rPr>
              <a:t>1.</a:t>
            </a:r>
            <a:r>
              <a:rPr lang="zh-TW" altLang="en-US" sz="4800" dirty="0" smtClean="0">
                <a:solidFill>
                  <a:schemeClr val="bg1"/>
                </a:solidFill>
              </a:rPr>
              <a:t>敲敲門</a:t>
            </a:r>
            <a:endParaRPr lang="zh-TW" altLang="en-US" sz="4800" dirty="0">
              <a:solidFill>
                <a:schemeClr val="bg1"/>
              </a:solidFill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40" y="468351"/>
            <a:ext cx="7883749" cy="5910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68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798633" y="992458"/>
            <a:ext cx="4583152" cy="1123602"/>
          </a:xfrm>
        </p:spPr>
        <p:txBody>
          <a:bodyPr>
            <a:normAutofit/>
          </a:bodyPr>
          <a:lstStyle/>
          <a:p>
            <a:r>
              <a:rPr lang="en-US" altLang="zh-TW" sz="4800" dirty="0" smtClean="0">
                <a:solidFill>
                  <a:schemeClr val="bg1"/>
                </a:solidFill>
              </a:rPr>
              <a:t>2.</a:t>
            </a:r>
            <a:r>
              <a:rPr lang="zh-TW" altLang="en-US" sz="4800" dirty="0" smtClean="0">
                <a:solidFill>
                  <a:schemeClr val="bg1"/>
                </a:solidFill>
              </a:rPr>
              <a:t>鎖門</a:t>
            </a:r>
            <a:endParaRPr lang="zh-TW" altLang="en-US" sz="4800" dirty="0">
              <a:solidFill>
                <a:schemeClr val="bg1"/>
              </a:solidFill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1068" y="540735"/>
            <a:ext cx="2968629" cy="5280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67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839629" y="3089082"/>
            <a:ext cx="7352371" cy="1655762"/>
          </a:xfrm>
        </p:spPr>
        <p:txBody>
          <a:bodyPr>
            <a:noAutofit/>
          </a:bodyPr>
          <a:lstStyle/>
          <a:p>
            <a:pPr algn="l"/>
            <a:r>
              <a:rPr lang="zh-TW" altLang="en-US" sz="3600" dirty="0" smtClean="0">
                <a:solidFill>
                  <a:srgbClr val="FF0000"/>
                </a:solidFill>
              </a:rPr>
              <a:t>注意 </a:t>
            </a:r>
            <a:r>
              <a:rPr lang="en-US" altLang="zh-TW" sz="3600" dirty="0" smtClean="0">
                <a:solidFill>
                  <a:srgbClr val="FF0000"/>
                </a:solidFill>
              </a:rPr>
              <a:t>:</a:t>
            </a:r>
            <a:r>
              <a:rPr lang="zh-TW" altLang="en-US" sz="3600" dirty="0" smtClean="0">
                <a:solidFill>
                  <a:srgbClr val="FF0000"/>
                </a:solidFill>
              </a:rPr>
              <a:t>雙腳須稍微往前靠緊馬桶邊緣</a:t>
            </a:r>
            <a:endParaRPr lang="zh-TW" altLang="en-US" sz="3600" dirty="0">
              <a:solidFill>
                <a:srgbClr val="FF0000"/>
              </a:solidFill>
            </a:endParaRPr>
          </a:p>
        </p:txBody>
      </p:sp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4304370" y="701482"/>
            <a:ext cx="6278137" cy="2387600"/>
          </a:xfrm>
        </p:spPr>
        <p:txBody>
          <a:bodyPr/>
          <a:lstStyle/>
          <a:p>
            <a:r>
              <a:rPr lang="zh-TW" altLang="en-US" dirty="0" smtClean="0">
                <a:solidFill>
                  <a:schemeClr val="bg1"/>
                </a:solidFill>
              </a:rPr>
              <a:t> </a:t>
            </a:r>
            <a:r>
              <a:rPr lang="en-US" altLang="zh-TW" dirty="0" smtClean="0">
                <a:solidFill>
                  <a:schemeClr val="bg1"/>
                </a:solidFill>
              </a:rPr>
              <a:t>3.</a:t>
            </a:r>
            <a:r>
              <a:rPr lang="zh-TW" altLang="en-US" dirty="0" smtClean="0">
                <a:solidFill>
                  <a:schemeClr val="bg1"/>
                </a:solidFill>
              </a:rPr>
              <a:t>雙腳站好位置</a:t>
            </a:r>
            <a:endParaRPr lang="zh-TW" altLang="en-US" dirty="0">
              <a:solidFill>
                <a:schemeClr val="bg1"/>
              </a:solidFill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473" y="430271"/>
            <a:ext cx="3462921" cy="6159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23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403" y="646771"/>
            <a:ext cx="3560258" cy="5519854"/>
          </a:xfrm>
          <a:prstGeom prst="rect">
            <a:avLst/>
          </a:prstGeom>
        </p:spPr>
      </p:pic>
      <p:sp>
        <p:nvSpPr>
          <p:cNvPr id="6" name="標題 3"/>
          <p:cNvSpPr>
            <a:spLocks noGrp="1"/>
          </p:cNvSpPr>
          <p:nvPr>
            <p:ph type="ctrTitle"/>
          </p:nvPr>
        </p:nvSpPr>
        <p:spPr>
          <a:xfrm>
            <a:off x="3501482" y="701482"/>
            <a:ext cx="6278137" cy="2387600"/>
          </a:xfrm>
        </p:spPr>
        <p:txBody>
          <a:bodyPr/>
          <a:lstStyle/>
          <a:p>
            <a:r>
              <a:rPr lang="zh-TW" altLang="en-US" dirty="0" smtClean="0">
                <a:solidFill>
                  <a:schemeClr val="bg1"/>
                </a:solidFill>
              </a:rPr>
              <a:t> </a:t>
            </a:r>
            <a:r>
              <a:rPr lang="en-US" altLang="zh-TW" dirty="0">
                <a:solidFill>
                  <a:schemeClr val="bg1"/>
                </a:solidFill>
              </a:rPr>
              <a:t>4</a:t>
            </a:r>
            <a:r>
              <a:rPr lang="en-US" altLang="zh-TW" dirty="0" smtClean="0">
                <a:solidFill>
                  <a:schemeClr val="bg1"/>
                </a:solidFill>
              </a:rPr>
              <a:t>.</a:t>
            </a:r>
            <a:r>
              <a:rPr lang="zh-TW" altLang="en-US" dirty="0" smtClean="0">
                <a:solidFill>
                  <a:schemeClr val="bg1"/>
                </a:solidFill>
              </a:rPr>
              <a:t>正確蹲姿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7" name="副標題 2"/>
          <p:cNvSpPr txBox="1">
            <a:spLocks/>
          </p:cNvSpPr>
          <p:nvPr/>
        </p:nvSpPr>
        <p:spPr>
          <a:xfrm>
            <a:off x="4839629" y="3089082"/>
            <a:ext cx="7352371" cy="16557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TW" altLang="en-US" sz="3600" dirty="0" smtClean="0">
                <a:solidFill>
                  <a:srgbClr val="FF0000"/>
                </a:solidFill>
              </a:rPr>
              <a:t>注意 </a:t>
            </a:r>
            <a:r>
              <a:rPr lang="en-US" altLang="zh-TW" sz="3600" dirty="0" smtClean="0">
                <a:solidFill>
                  <a:srgbClr val="FF0000"/>
                </a:solidFill>
              </a:rPr>
              <a:t>:</a:t>
            </a:r>
            <a:r>
              <a:rPr lang="zh-TW" altLang="en-US" sz="3600" dirty="0" smtClean="0">
                <a:solidFill>
                  <a:srgbClr val="FF0000"/>
                </a:solidFill>
              </a:rPr>
              <a:t>屁股要對準馬桶喔</a:t>
            </a:r>
            <a:r>
              <a:rPr lang="en-US" altLang="zh-TW" sz="3600" dirty="0" smtClean="0">
                <a:solidFill>
                  <a:srgbClr val="FF0000"/>
                </a:solidFill>
              </a:rPr>
              <a:t>~</a:t>
            </a:r>
            <a:endParaRPr lang="zh-TW" alt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59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751" y="334535"/>
            <a:ext cx="3559643" cy="6331419"/>
          </a:xfrm>
          <a:prstGeom prst="rect">
            <a:avLst/>
          </a:prstGeom>
        </p:spPr>
      </p:pic>
      <p:sp>
        <p:nvSpPr>
          <p:cNvPr id="6" name="標題 3"/>
          <p:cNvSpPr txBox="1">
            <a:spLocks/>
          </p:cNvSpPr>
          <p:nvPr/>
        </p:nvSpPr>
        <p:spPr>
          <a:xfrm>
            <a:off x="2747572" y="790692"/>
            <a:ext cx="6278137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dirty="0" smtClean="0">
                <a:solidFill>
                  <a:schemeClr val="bg1"/>
                </a:solidFill>
              </a:rPr>
              <a:t> </a:t>
            </a:r>
            <a:r>
              <a:rPr lang="en-US" altLang="zh-TW" dirty="0" smtClean="0">
                <a:solidFill>
                  <a:schemeClr val="bg1"/>
                </a:solidFill>
              </a:rPr>
              <a:t>5.</a:t>
            </a:r>
            <a:r>
              <a:rPr lang="zh-TW" altLang="en-US" dirty="0" smtClean="0">
                <a:solidFill>
                  <a:schemeClr val="bg1"/>
                </a:solidFill>
              </a:rPr>
              <a:t>沖水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7" name="副標題 2"/>
          <p:cNvSpPr txBox="1">
            <a:spLocks/>
          </p:cNvSpPr>
          <p:nvPr/>
        </p:nvSpPr>
        <p:spPr>
          <a:xfrm>
            <a:off x="4839629" y="3089082"/>
            <a:ext cx="7352371" cy="16557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TW" altLang="en-US" sz="3600" dirty="0" smtClean="0">
                <a:solidFill>
                  <a:srgbClr val="FF0000"/>
                </a:solidFill>
              </a:rPr>
              <a:t>注意 </a:t>
            </a:r>
            <a:r>
              <a:rPr lang="en-US" altLang="zh-TW" sz="3600" dirty="0" smtClean="0">
                <a:solidFill>
                  <a:srgbClr val="FF0000"/>
                </a:solidFill>
              </a:rPr>
              <a:t>:</a:t>
            </a:r>
          </a:p>
          <a:p>
            <a:pPr algn="l"/>
            <a:r>
              <a:rPr lang="zh-TW" altLang="en-US" sz="3600" dirty="0" smtClean="0">
                <a:solidFill>
                  <a:schemeClr val="accent6"/>
                </a:solidFill>
              </a:rPr>
              <a:t>上面</a:t>
            </a:r>
            <a:r>
              <a:rPr lang="zh-TW" altLang="en-US" sz="3600" u="sng" dirty="0" smtClean="0">
                <a:solidFill>
                  <a:schemeClr val="accent6"/>
                </a:solidFill>
              </a:rPr>
              <a:t>綠色</a:t>
            </a:r>
            <a:r>
              <a:rPr lang="zh-TW" altLang="en-US" sz="3600" dirty="0" smtClean="0">
                <a:solidFill>
                  <a:schemeClr val="accent6"/>
                </a:solidFill>
              </a:rPr>
              <a:t>把手是用手壓的</a:t>
            </a:r>
            <a:r>
              <a:rPr lang="en-US" altLang="zh-TW" sz="3600" dirty="0" smtClean="0">
                <a:solidFill>
                  <a:srgbClr val="FF0000"/>
                </a:solidFill>
              </a:rPr>
              <a:t>,</a:t>
            </a:r>
          </a:p>
          <a:p>
            <a:pPr algn="l"/>
            <a:r>
              <a:rPr lang="zh-TW" altLang="en-US" sz="3600" dirty="0" smtClean="0">
                <a:solidFill>
                  <a:srgbClr val="FF0000"/>
                </a:solidFill>
              </a:rPr>
              <a:t>下面</a:t>
            </a:r>
            <a:r>
              <a:rPr lang="zh-TW" altLang="en-US" sz="3600" dirty="0" smtClean="0">
                <a:solidFill>
                  <a:srgbClr val="FFFF00"/>
                </a:solidFill>
              </a:rPr>
              <a:t>銀白</a:t>
            </a:r>
            <a:r>
              <a:rPr lang="zh-TW" altLang="en-US" sz="3600" dirty="0" smtClean="0">
                <a:solidFill>
                  <a:srgbClr val="FF0000"/>
                </a:solidFill>
              </a:rPr>
              <a:t>色是</a:t>
            </a:r>
            <a:r>
              <a:rPr lang="zh-TW" altLang="en-US" sz="3600" dirty="0" smtClean="0">
                <a:solidFill>
                  <a:srgbClr val="FFFF00"/>
                </a:solidFill>
              </a:rPr>
              <a:t>腳踩</a:t>
            </a:r>
            <a:r>
              <a:rPr lang="zh-TW" altLang="en-US" sz="3600" dirty="0" smtClean="0">
                <a:solidFill>
                  <a:srgbClr val="FF0000"/>
                </a:solidFill>
              </a:rPr>
              <a:t>的</a:t>
            </a:r>
            <a:r>
              <a:rPr lang="en-US" altLang="zh-TW" sz="3600" dirty="0" smtClean="0">
                <a:solidFill>
                  <a:srgbClr val="FF0000"/>
                </a:solidFill>
              </a:rPr>
              <a:t>,</a:t>
            </a:r>
          </a:p>
          <a:p>
            <a:pPr algn="l"/>
            <a:r>
              <a:rPr lang="zh-TW" altLang="en-US" sz="3600" dirty="0" smtClean="0">
                <a:solidFill>
                  <a:srgbClr val="FF0000"/>
                </a:solidFill>
              </a:rPr>
              <a:t>一次只要</a:t>
            </a:r>
            <a:r>
              <a:rPr lang="zh-TW" altLang="en-US" sz="3600" dirty="0" smtClean="0">
                <a:solidFill>
                  <a:schemeClr val="bg1"/>
                </a:solidFill>
              </a:rPr>
              <a:t>選擇一種沖水方式即可</a:t>
            </a:r>
            <a:r>
              <a:rPr lang="zh-TW" altLang="en-US" sz="3600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zh-TW" alt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87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475" y="1122362"/>
            <a:ext cx="6532525" cy="4364038"/>
          </a:xfrm>
          <a:prstGeom prst="rect">
            <a:avLst/>
          </a:prstGeom>
        </p:spPr>
      </p:pic>
      <p:sp>
        <p:nvSpPr>
          <p:cNvPr id="6" name="標題 3"/>
          <p:cNvSpPr txBox="1">
            <a:spLocks/>
          </p:cNvSpPr>
          <p:nvPr/>
        </p:nvSpPr>
        <p:spPr>
          <a:xfrm>
            <a:off x="4917456" y="511911"/>
            <a:ext cx="6278137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dirty="0" smtClean="0">
                <a:solidFill>
                  <a:schemeClr val="bg1"/>
                </a:solidFill>
              </a:rPr>
              <a:t> </a:t>
            </a:r>
            <a:r>
              <a:rPr lang="en-US" altLang="zh-TW" dirty="0" smtClean="0">
                <a:solidFill>
                  <a:schemeClr val="bg1"/>
                </a:solidFill>
              </a:rPr>
              <a:t>6.</a:t>
            </a:r>
            <a:r>
              <a:rPr lang="zh-TW" altLang="en-US" dirty="0" smtClean="0">
                <a:solidFill>
                  <a:schemeClr val="bg1"/>
                </a:solidFill>
              </a:rPr>
              <a:t>洗手</a:t>
            </a:r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7" name="副標題 2"/>
          <p:cNvSpPr txBox="1">
            <a:spLocks/>
          </p:cNvSpPr>
          <p:nvPr/>
        </p:nvSpPr>
        <p:spPr>
          <a:xfrm>
            <a:off x="6858000" y="3089082"/>
            <a:ext cx="5334000" cy="16557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TW" altLang="en-US" sz="3600" dirty="0" smtClean="0">
                <a:solidFill>
                  <a:srgbClr val="FF0000"/>
                </a:solidFill>
              </a:rPr>
              <a:t>注意 </a:t>
            </a:r>
            <a:r>
              <a:rPr lang="en-US" altLang="zh-TW" sz="3600" dirty="0" smtClean="0">
                <a:solidFill>
                  <a:srgbClr val="FF0000"/>
                </a:solidFill>
              </a:rPr>
              <a:t>:</a:t>
            </a:r>
          </a:p>
          <a:p>
            <a:pPr algn="l"/>
            <a:r>
              <a:rPr lang="zh-TW" altLang="en-US" sz="3600" dirty="0" smtClean="0">
                <a:solidFill>
                  <a:schemeClr val="bg1"/>
                </a:solidFill>
              </a:rPr>
              <a:t>濕搓沖捧擦</a:t>
            </a:r>
            <a:r>
              <a:rPr lang="zh-TW" altLang="en-US" sz="3600" dirty="0" smtClean="0">
                <a:solidFill>
                  <a:srgbClr val="FF0000"/>
                </a:solidFill>
              </a:rPr>
              <a:t>五步驟</a:t>
            </a:r>
            <a:r>
              <a:rPr lang="en-US" altLang="zh-TW" sz="3600" dirty="0" smtClean="0">
                <a:solidFill>
                  <a:srgbClr val="FF0000"/>
                </a:solidFill>
              </a:rPr>
              <a:t>,</a:t>
            </a:r>
          </a:p>
          <a:p>
            <a:pPr algn="l"/>
            <a:r>
              <a:rPr lang="zh-TW" altLang="en-US" sz="3600" dirty="0" smtClean="0">
                <a:solidFill>
                  <a:srgbClr val="FF0000"/>
                </a:solidFill>
              </a:rPr>
              <a:t>搓洗時</a:t>
            </a:r>
            <a:r>
              <a:rPr lang="zh-TW" altLang="en-US" sz="3600" dirty="0" smtClean="0">
                <a:solidFill>
                  <a:srgbClr val="FFFF00"/>
                </a:solidFill>
              </a:rPr>
              <a:t>內外夾弓大立腕</a:t>
            </a:r>
            <a:r>
              <a:rPr lang="en-US" altLang="zh-TW" sz="3600" dirty="0" smtClean="0">
                <a:solidFill>
                  <a:srgbClr val="FF0000"/>
                </a:solidFill>
              </a:rPr>
              <a:t>,</a:t>
            </a:r>
          </a:p>
          <a:p>
            <a:pPr algn="l"/>
            <a:r>
              <a:rPr lang="zh-TW" altLang="en-US" sz="3600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正確洗手衛生又乾淨喔</a:t>
            </a:r>
            <a:r>
              <a:rPr lang="en-US" altLang="zh-TW" sz="3600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~</a:t>
            </a:r>
            <a:endParaRPr lang="zh-TW" alt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84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3"/>
          <p:cNvSpPr txBox="1">
            <a:spLocks/>
          </p:cNvSpPr>
          <p:nvPr/>
        </p:nvSpPr>
        <p:spPr>
          <a:xfrm>
            <a:off x="4917456" y="511911"/>
            <a:ext cx="6278137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dirty="0" smtClean="0">
                <a:solidFill>
                  <a:schemeClr val="bg1"/>
                </a:solidFill>
              </a:rPr>
              <a:t> </a:t>
            </a:r>
            <a:endParaRPr lang="en-US" altLang="zh-TW" dirty="0" smtClean="0">
              <a:solidFill>
                <a:schemeClr val="bg1"/>
              </a:solidFill>
            </a:endParaRPr>
          </a:p>
          <a:p>
            <a:endParaRPr lang="zh-TW" altLang="en-US" dirty="0">
              <a:solidFill>
                <a:schemeClr val="bg1"/>
              </a:solidFill>
            </a:endParaRPr>
          </a:p>
        </p:txBody>
      </p:sp>
      <p:sp>
        <p:nvSpPr>
          <p:cNvPr id="7" name="副標題 2"/>
          <p:cNvSpPr txBox="1">
            <a:spLocks/>
          </p:cNvSpPr>
          <p:nvPr/>
        </p:nvSpPr>
        <p:spPr>
          <a:xfrm>
            <a:off x="6858000" y="3089082"/>
            <a:ext cx="5334000" cy="16557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zh-TW" altLang="en-US" sz="3600" dirty="0">
              <a:solidFill>
                <a:srgbClr val="FF0000"/>
              </a:solidFill>
            </a:endParaRPr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897334" y="421985"/>
            <a:ext cx="10783228" cy="3115101"/>
          </a:xfrm>
        </p:spPr>
        <p:txBody>
          <a:bodyPr>
            <a:normAutofit/>
          </a:bodyPr>
          <a:lstStyle/>
          <a:p>
            <a:r>
              <a:rPr lang="zh-TW" altLang="en-US" sz="4800" dirty="0" smtClean="0">
                <a:solidFill>
                  <a:srgbClr val="FFFF00"/>
                </a:solidFill>
              </a:rPr>
              <a:t>感謝</a:t>
            </a:r>
            <a:r>
              <a:rPr lang="zh-TW" altLang="en-US" sz="4800" dirty="0" smtClean="0">
                <a:solidFill>
                  <a:srgbClr val="FF0000"/>
                </a:solidFill>
              </a:rPr>
              <a:t>每天為我們打掃廁所的哥哥姐姐</a:t>
            </a:r>
            <a:br>
              <a:rPr lang="zh-TW" altLang="en-US" sz="4800" dirty="0" smtClean="0">
                <a:solidFill>
                  <a:srgbClr val="FF0000"/>
                </a:solidFill>
              </a:rPr>
            </a:br>
            <a:r>
              <a:rPr lang="zh-TW" altLang="en-US" sz="4800" dirty="0" smtClean="0">
                <a:solidFill>
                  <a:schemeClr val="bg1"/>
                </a:solidFill>
              </a:rPr>
              <a:t/>
            </a:r>
            <a:br>
              <a:rPr lang="zh-TW" altLang="en-US" sz="4800" dirty="0" smtClean="0">
                <a:solidFill>
                  <a:schemeClr val="bg1"/>
                </a:solidFill>
              </a:rPr>
            </a:br>
            <a:r>
              <a:rPr lang="zh-TW" altLang="en-US" sz="4800" dirty="0" smtClean="0">
                <a:solidFill>
                  <a:schemeClr val="bg1"/>
                </a:solidFill>
              </a:rPr>
              <a:t>學會了蹲式馬桶上廁所的方法</a:t>
            </a:r>
            <a:br>
              <a:rPr lang="zh-TW" altLang="en-US" sz="4800" dirty="0" smtClean="0">
                <a:solidFill>
                  <a:schemeClr val="bg1"/>
                </a:solidFill>
              </a:rPr>
            </a:br>
            <a:r>
              <a:rPr lang="zh-TW" altLang="en-US" sz="4800" dirty="0" smtClean="0">
                <a:solidFill>
                  <a:schemeClr val="bg1"/>
                </a:solidFill>
              </a:rPr>
              <a:t>輕鬆又舒服喔</a:t>
            </a:r>
            <a:r>
              <a:rPr lang="en-US" altLang="zh-TW" sz="4800" dirty="0" smtClean="0">
                <a:solidFill>
                  <a:schemeClr val="bg1"/>
                </a:solidFill>
              </a:rPr>
              <a:t>~</a:t>
            </a:r>
            <a:endParaRPr lang="zh-TW" altLang="en-US" sz="4800" dirty="0">
              <a:solidFill>
                <a:schemeClr val="bg1"/>
              </a:solidFill>
            </a:endParaRPr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760" y="3713356"/>
            <a:ext cx="1600746" cy="2718371"/>
          </a:xfrm>
          <a:prstGeom prst="rect">
            <a:avLst/>
          </a:prstGeom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0677" y="3713354"/>
            <a:ext cx="1753325" cy="2718371"/>
          </a:xfrm>
          <a:prstGeom prst="rect">
            <a:avLst/>
          </a:prstGeom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8249" y="3713355"/>
            <a:ext cx="1661398" cy="2718371"/>
          </a:xfrm>
          <a:prstGeom prst="rect">
            <a:avLst/>
          </a:prstGeom>
        </p:spPr>
      </p:pic>
      <p:pic>
        <p:nvPicPr>
          <p:cNvPr id="12" name="圖片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2076" y="3727217"/>
            <a:ext cx="3845677" cy="2127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38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115</Words>
  <Application>Microsoft Office PowerPoint</Application>
  <PresentationFormat>寬螢幕</PresentationFormat>
  <Paragraphs>19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3" baseType="lpstr">
      <vt:lpstr>新細明體</vt:lpstr>
      <vt:lpstr>Arial</vt:lpstr>
      <vt:lpstr>Calibri</vt:lpstr>
      <vt:lpstr>Calibri Light</vt:lpstr>
      <vt:lpstr>Office 佈景主題</vt:lpstr>
      <vt:lpstr>上廁所示範簡報</vt:lpstr>
      <vt:lpstr>1.敲敲門</vt:lpstr>
      <vt:lpstr>2.鎖門</vt:lpstr>
      <vt:lpstr> 3.雙腳站好位置</vt:lpstr>
      <vt:lpstr> 4.正確蹲姿</vt:lpstr>
      <vt:lpstr>PowerPoint 簡報</vt:lpstr>
      <vt:lpstr>PowerPoint 簡報</vt:lpstr>
      <vt:lpstr>感謝每天為我們打掃廁所的哥哥姐姐  學會了蹲式馬桶上廁所的方法 輕鬆又舒服喔~</vt:lpstr>
    </vt:vector>
  </TitlesOfParts>
  <Company>KY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上廁所示範簡報</dc:title>
  <dc:creator>USER</dc:creator>
  <cp:lastModifiedBy>USER</cp:lastModifiedBy>
  <cp:revision>3</cp:revision>
  <dcterms:created xsi:type="dcterms:W3CDTF">2018-10-08T01:57:23Z</dcterms:created>
  <dcterms:modified xsi:type="dcterms:W3CDTF">2018-10-08T02:14:51Z</dcterms:modified>
</cp:coreProperties>
</file>