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>
        <p:scale>
          <a:sx n="66" d="100"/>
          <a:sy n="66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FE923-ACF9-43D1-9802-AABC1A8547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79FED-DF95-432D-9028-BDEC582238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402F-0C7D-4881-B90F-D7038FF491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42548-0983-4D66-AFF0-32BCF2D7A4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2F0B5-801C-4E31-9A7A-20ECBC51B5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3782E-D97B-4EB3-A9A1-85FA0A1403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0058D-DED7-48B9-8AF8-3F4F316574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76BB-03F7-49BC-BAB6-A3CB940527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AB930-726C-4C12-B26D-9140D291BE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F184-6CEC-4991-A3A7-F8C15DEE30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CD4DC-64D7-40BE-8FD0-4E73A6EB4D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59533-9BCE-4407-8513-5047E5ADAC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62A4552-A79F-4380-B2F7-B4E105E713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077" descr="F:\向日癸背景.JPG"/>
          <p:cNvPicPr>
            <a:picLocks noChangeAspect="1" noChangeArrowheads="1"/>
          </p:cNvPicPr>
          <p:nvPr/>
        </p:nvPicPr>
        <p:blipFill>
          <a:blip r:embed="rId2" cstate="print"/>
          <a:srcRect r="15443"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562"/>
          </a:xfrm>
        </p:spPr>
        <p:txBody>
          <a:bodyPr/>
          <a:lstStyle/>
          <a:p>
            <a:pPr>
              <a:defRPr/>
            </a:pPr>
            <a:r>
              <a:rPr lang="zh-TW" altLang="zh-TW" sz="48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  <a:cs typeface="+mn-cs"/>
              </a:rPr>
              <a:t>第二單元 </a:t>
            </a:r>
            <a:r>
              <a:rPr lang="zh-TW" altLang="zh-TW" dirty="0"/>
              <a:t>「不」要怎麼說出口</a:t>
            </a:r>
            <a:endParaRPr lang="zh-TW" altLang="en-US" dirty="0"/>
          </a:p>
        </p:txBody>
      </p:sp>
      <p:sp>
        <p:nvSpPr>
          <p:cNvPr id="2052" name="直排文字版面配置區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內容版面配置區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900" y="260350"/>
            <a:ext cx="5832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文字方塊 4"/>
          <p:cNvSpPr txBox="1">
            <a:spLocks noChangeArrowheads="1"/>
          </p:cNvSpPr>
          <p:nvPr/>
        </p:nvSpPr>
        <p:spPr bwMode="auto">
          <a:xfrm>
            <a:off x="714375" y="6357938"/>
            <a:ext cx="371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圖片來源</a:t>
            </a:r>
            <a:r>
              <a:rPr lang="en-US" altLang="zh-TW"/>
              <a:t>:</a:t>
            </a:r>
            <a:r>
              <a:rPr lang="zh-TW" altLang="en-US"/>
              <a:t>國民健康局健康九九網站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077" descr="F:\向日癸背景.JPG"/>
          <p:cNvPicPr>
            <a:picLocks noChangeAspect="1" noChangeArrowheads="1"/>
          </p:cNvPicPr>
          <p:nvPr/>
        </p:nvPicPr>
        <p:blipFill>
          <a:blip r:embed="rId2" cstate="print"/>
          <a:srcRect r="15443"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內容版面配置區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TW" altLang="zh-TW" b="1" smtClean="0"/>
              <a:t>同學分成</a:t>
            </a:r>
            <a:r>
              <a:rPr lang="zh-TW" altLang="en-US" b="1" smtClean="0"/>
              <a:t>五</a:t>
            </a:r>
            <a:r>
              <a:rPr lang="zh-TW" altLang="zh-TW" b="1" smtClean="0"/>
              <a:t>組，每組分配一種邀菸</a:t>
            </a:r>
            <a:r>
              <a:rPr lang="zh-TW" altLang="en-US" b="1" smtClean="0"/>
              <a:t>或二手菸的</a:t>
            </a:r>
            <a:r>
              <a:rPr lang="zh-TW" altLang="zh-TW" b="1" smtClean="0"/>
              <a:t>情境，於稍後做演練。</a:t>
            </a:r>
            <a:endParaRPr lang="en-US" altLang="zh-TW" b="1" smtClean="0"/>
          </a:p>
          <a:p>
            <a:pPr>
              <a:lnSpc>
                <a:spcPct val="200000"/>
              </a:lnSpc>
            </a:pPr>
            <a:r>
              <a:rPr lang="zh-TW" altLang="zh-TW" b="1" smtClean="0"/>
              <a:t>請各組同學討論至少三種以上的</a:t>
            </a:r>
            <a:r>
              <a:rPr lang="zh-TW" altLang="en-US" b="1" smtClean="0"/>
              <a:t>閃</a:t>
            </a:r>
            <a:r>
              <a:rPr lang="zh-TW" altLang="zh-TW" b="1" smtClean="0"/>
              <a:t>菸技巧，稍後結合情境演練。</a:t>
            </a:r>
            <a:endParaRPr lang="zh-TW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77" descr="F:\向日癸背景.JPG"/>
          <p:cNvPicPr>
            <a:picLocks noChangeAspect="1" noChangeArrowheads="1"/>
          </p:cNvPicPr>
          <p:nvPr/>
        </p:nvPicPr>
        <p:blipFill>
          <a:blip r:embed="rId2" cstate="print"/>
          <a:srcRect r="15443"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981075"/>
            <a:ext cx="8362950" cy="5145088"/>
          </a:xfrm>
        </p:spPr>
        <p:txBody>
          <a:bodyPr/>
          <a:lstStyle/>
          <a:p>
            <a:pPr>
              <a:defRPr/>
            </a:pPr>
            <a:r>
              <a:rPr lang="zh-TW" altLang="en-US" sz="48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小朋友</a:t>
            </a:r>
            <a:r>
              <a:rPr lang="en-US" altLang="zh-TW" sz="48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~</a:t>
            </a:r>
          </a:p>
          <a:p>
            <a:pPr marL="0" indent="0">
              <a:buFontTx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「當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你覺得無聊、好奇、壓力大，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或是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受到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挫折時，有人請你吸菸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會吸菸嗎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如果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不想，又該怎麼拒絕？」</a:t>
            </a:r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20820_閃菸六法-0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120820_閃菸六法-03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120820_閃菸六法-0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120820_閃菸六法-05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120820_閃菸六法-06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</p:spPr>
      </p:pic>
      <p:sp>
        <p:nvSpPr>
          <p:cNvPr id="8195" name="文字方塊 1"/>
          <p:cNvSpPr txBox="1">
            <a:spLocks noChangeArrowheads="1"/>
          </p:cNvSpPr>
          <p:nvPr/>
        </p:nvSpPr>
        <p:spPr bwMode="auto">
          <a:xfrm>
            <a:off x="7380288" y="2060575"/>
            <a:ext cx="287337" cy="369888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b="1">
                <a:solidFill>
                  <a:schemeClr val="bg1"/>
                </a:solidFill>
              </a:rPr>
              <a:t>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120820_閃菸六法-07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</p:spPr>
      </p:pic>
      <p:sp>
        <p:nvSpPr>
          <p:cNvPr id="5" name="弧形 4"/>
          <p:cNvSpPr/>
          <p:nvPr/>
        </p:nvSpPr>
        <p:spPr>
          <a:xfrm rot="9661271">
            <a:off x="5203825" y="2305050"/>
            <a:ext cx="1689100" cy="1066800"/>
          </a:xfrm>
          <a:prstGeom prst="arc">
            <a:avLst>
              <a:gd name="adj1" fmla="val 13510596"/>
              <a:gd name="adj2" fmla="val 20107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120820_閃菸六法-08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8" y="0"/>
            <a:ext cx="9144000" cy="6859588"/>
          </a:xfrm>
          <a:noFill/>
        </p:spPr>
      </p:pic>
      <p:sp>
        <p:nvSpPr>
          <p:cNvPr id="3" name="閃電 2"/>
          <p:cNvSpPr/>
          <p:nvPr/>
        </p:nvSpPr>
        <p:spPr>
          <a:xfrm>
            <a:off x="4427538" y="3284538"/>
            <a:ext cx="215900" cy="1081087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弧形 3"/>
          <p:cNvSpPr/>
          <p:nvPr/>
        </p:nvSpPr>
        <p:spPr>
          <a:xfrm rot="11326708">
            <a:off x="3763963" y="2619375"/>
            <a:ext cx="1544637" cy="690563"/>
          </a:xfrm>
          <a:prstGeom prst="arc">
            <a:avLst>
              <a:gd name="adj1" fmla="val 10530069"/>
              <a:gd name="adj2" fmla="val 32700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102</Words>
  <Application>Microsoft Office PowerPoint</Application>
  <PresentationFormat>如螢幕大小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Arial</vt:lpstr>
      <vt:lpstr>新細明體</vt:lpstr>
      <vt:lpstr>Calibri</vt:lpstr>
      <vt:lpstr>標楷體</vt:lpstr>
      <vt:lpstr>預設簡報設計</vt:lpstr>
      <vt:lpstr>第二單元 「不」要怎麼說出口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閃菸6法</dc:title>
  <dc:creator>ADMIN</dc:creator>
  <cp:lastModifiedBy>user</cp:lastModifiedBy>
  <cp:revision>16</cp:revision>
  <dcterms:created xsi:type="dcterms:W3CDTF">2012-08-20T01:32:44Z</dcterms:created>
  <dcterms:modified xsi:type="dcterms:W3CDTF">2016-09-12T01:47:51Z</dcterms:modified>
</cp:coreProperties>
</file>