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786" y="-31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2018/3/19</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2018/3/19</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7579</TotalTime>
  <Words>1375</Words>
  <Application>Microsoft Office PowerPoint</Application>
  <PresentationFormat>如螢幕大小 (4:3)</PresentationFormat>
  <Paragraphs>30</Paragraphs>
  <Slides>7</Slides>
  <Notes>0</Notes>
  <HiddenSlides>0</HiddenSlides>
  <MMClips>0</MMClips>
  <ScaleCrop>false</ScaleCrop>
  <HeadingPairs>
    <vt:vector size="4" baseType="variant">
      <vt:variant>
        <vt:lpstr>佈景主題</vt:lpstr>
      </vt:variant>
      <vt:variant>
        <vt:i4>2</vt:i4>
      </vt:variant>
      <vt:variant>
        <vt:lpstr>投影片標題</vt:lpstr>
      </vt:variant>
      <vt:variant>
        <vt:i4>7</vt:i4>
      </vt:variant>
    </vt:vector>
  </HeadingPairs>
  <TitlesOfParts>
    <vt:vector size="9" baseType="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czps</cp:lastModifiedBy>
  <cp:revision>588</cp:revision>
  <dcterms:modified xsi:type="dcterms:W3CDTF">2018-03-19T06:48:16Z</dcterms:modified>
</cp:coreProperties>
</file>