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BD92-9D43-42E0-8CA2-3A8ADB3B0EB2}" type="datetimeFigureOut">
              <a:rPr lang="zh-TW" altLang="en-US" smtClean="0"/>
              <a:t>2015/9/3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A1E1-21E7-4F96-A580-1DA3D1640C5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268344" cy="1152128"/>
          </a:xfrm>
        </p:spPr>
        <p:txBody>
          <a:bodyPr/>
          <a:lstStyle/>
          <a:p>
            <a:r>
              <a:rPr lang="zh-TW" altLang="en-US" dirty="0" smtClean="0"/>
              <a:t>英文</a:t>
            </a:r>
            <a:r>
              <a:rPr lang="zh-TW" altLang="en-US" dirty="0"/>
              <a:t>木製拼圖組</a:t>
            </a:r>
          </a:p>
        </p:txBody>
      </p:sp>
      <p:pic>
        <p:nvPicPr>
          <p:cNvPr id="2050" name="Picture 2" descr="C:\Users\user\Desktop\教育優先區教具\英文木製拼圖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11456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7824" y="260649"/>
            <a:ext cx="5612160" cy="1296144"/>
          </a:xfrm>
        </p:spPr>
        <p:txBody>
          <a:bodyPr/>
          <a:lstStyle/>
          <a:p>
            <a:r>
              <a:rPr lang="zh-TW" altLang="en-US" dirty="0" smtClean="0"/>
              <a:t>大視界系列繪本</a:t>
            </a:r>
            <a:endParaRPr lang="zh-TW" altLang="en-US" dirty="0"/>
          </a:p>
        </p:txBody>
      </p:sp>
      <p:pic>
        <p:nvPicPr>
          <p:cNvPr id="9218" name="Picture 2" descr="C:\Users\user\Desktop\教育優先區教具\大視界系列繪本\大視界系列繪本全套書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240360" cy="2164561"/>
          </a:xfrm>
          <a:prstGeom prst="rect">
            <a:avLst/>
          </a:prstGeom>
          <a:noFill/>
        </p:spPr>
      </p:pic>
      <p:pic>
        <p:nvPicPr>
          <p:cNvPr id="9219" name="Picture 3" descr="C:\Users\user\Desktop\教育優先區教具\大視界系列繪本\大視界系列繪本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988840"/>
            <a:ext cx="5280562" cy="3816024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683568" y="38610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  四套書單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5536" y="537321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   大視界繪本 第</a:t>
            </a:r>
            <a:r>
              <a:rPr lang="en-US" altLang="zh-TW" sz="2000" dirty="0" smtClean="0"/>
              <a:t>1</a:t>
            </a:r>
            <a:r>
              <a:rPr lang="zh-TW" altLang="en-US" sz="2000" dirty="0" smtClean="0"/>
              <a:t>輯</a:t>
            </a:r>
            <a:r>
              <a:rPr lang="en-US" altLang="zh-TW" sz="2000" dirty="0" smtClean="0"/>
              <a:t>(10</a:t>
            </a:r>
            <a:r>
              <a:rPr lang="zh-TW" altLang="en-US" sz="2000" dirty="0" smtClean="0"/>
              <a:t>本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152128"/>
          </a:xfrm>
        </p:spPr>
        <p:txBody>
          <a:bodyPr/>
          <a:lstStyle/>
          <a:p>
            <a:r>
              <a:rPr lang="zh-TW" altLang="en-US" dirty="0" smtClean="0"/>
              <a:t>大視界系列繪本</a:t>
            </a:r>
            <a:endParaRPr lang="zh-TW" altLang="en-US" dirty="0"/>
          </a:p>
        </p:txBody>
      </p:sp>
      <p:pic>
        <p:nvPicPr>
          <p:cNvPr id="10242" name="Picture 2" descr="C:\Users\user\Desktop\教育優先區教具\大視界系列繪本\大視界系列繪本-2書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2404800" cy="3960440"/>
          </a:xfrm>
          <a:prstGeom prst="rect">
            <a:avLst/>
          </a:prstGeom>
          <a:noFill/>
        </p:spPr>
      </p:pic>
      <p:pic>
        <p:nvPicPr>
          <p:cNvPr id="10243" name="Picture 3" descr="C:\Users\user\Desktop\教育優先區教具\大視界系列繪本\大視界系列繪本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5821006" cy="3888432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331640" y="5805264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    大視界繪本  第</a:t>
            </a:r>
            <a:r>
              <a:rPr lang="en-US" altLang="zh-TW" sz="2000" dirty="0" smtClean="0"/>
              <a:t>2</a:t>
            </a:r>
            <a:r>
              <a:rPr lang="zh-TW" altLang="en-US" sz="2000" dirty="0" smtClean="0"/>
              <a:t>輯   </a:t>
            </a:r>
            <a:r>
              <a:rPr lang="en-US" altLang="zh-TW" sz="2000" dirty="0" smtClean="0"/>
              <a:t>(10</a:t>
            </a:r>
            <a:r>
              <a:rPr lang="zh-TW" altLang="en-US" sz="2000" dirty="0" smtClean="0"/>
              <a:t>本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370583"/>
          </a:xfrm>
        </p:spPr>
        <p:txBody>
          <a:bodyPr/>
          <a:lstStyle/>
          <a:p>
            <a:r>
              <a:rPr lang="zh-TW" altLang="en-US" dirty="0" smtClean="0"/>
              <a:t>大視界系列繪本</a:t>
            </a:r>
            <a:endParaRPr lang="zh-TW" altLang="en-US" dirty="0"/>
          </a:p>
        </p:txBody>
      </p:sp>
      <p:pic>
        <p:nvPicPr>
          <p:cNvPr id="11266" name="Picture 2" descr="C:\Users\user\Desktop\教育優先區教具\大視界系列繪本\大視界系列繪本-3書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00808"/>
            <a:ext cx="2404800" cy="3888432"/>
          </a:xfrm>
          <a:prstGeom prst="rect">
            <a:avLst/>
          </a:prstGeom>
          <a:noFill/>
        </p:spPr>
      </p:pic>
      <p:pic>
        <p:nvPicPr>
          <p:cNvPr id="11267" name="Picture 3" descr="C:\Users\user\Desktop\教育優先區教具\大視界系列繪本\大視界系列繪本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5713210" cy="3816424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331640" y="573325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    大視界繪本  第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輯   </a:t>
            </a:r>
            <a:r>
              <a:rPr lang="en-US" altLang="zh-TW" sz="2000" dirty="0" smtClean="0"/>
              <a:t>(10</a:t>
            </a:r>
            <a:r>
              <a:rPr lang="zh-TW" altLang="en-US" sz="2000" dirty="0" smtClean="0"/>
              <a:t>本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1368152"/>
          </a:xfrm>
        </p:spPr>
        <p:txBody>
          <a:bodyPr/>
          <a:lstStyle/>
          <a:p>
            <a:r>
              <a:rPr lang="zh-TW" altLang="en-US" dirty="0" smtClean="0"/>
              <a:t>大視界系列繪本</a:t>
            </a:r>
            <a:endParaRPr lang="zh-TW" altLang="en-US" dirty="0"/>
          </a:p>
        </p:txBody>
      </p:sp>
      <p:pic>
        <p:nvPicPr>
          <p:cNvPr id="12290" name="Picture 2" descr="C:\Users\user\Desktop\教育優先區教具\大視界系列繪本\大視界系列繪本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821006" cy="3888432"/>
          </a:xfrm>
          <a:prstGeom prst="rect">
            <a:avLst/>
          </a:prstGeom>
          <a:noFill/>
        </p:spPr>
      </p:pic>
      <p:pic>
        <p:nvPicPr>
          <p:cNvPr id="12291" name="Picture 3" descr="C:\Users\user\Desktop\教育優先區教具\大視界系列繪本\大視界系列繪本-4書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404800" cy="3744416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187624" y="566124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    大視界繪本  第</a:t>
            </a:r>
            <a:r>
              <a:rPr lang="en-US" altLang="zh-TW" sz="2000" dirty="0" smtClean="0"/>
              <a:t>4</a:t>
            </a:r>
            <a:r>
              <a:rPr lang="zh-TW" altLang="en-US" sz="2000" dirty="0" smtClean="0"/>
              <a:t>輯   </a:t>
            </a:r>
            <a:r>
              <a:rPr lang="en-US" altLang="zh-TW" sz="2000" dirty="0" smtClean="0"/>
              <a:t>(10</a:t>
            </a:r>
            <a:r>
              <a:rPr lang="zh-TW" altLang="en-US" sz="2000" dirty="0" smtClean="0"/>
              <a:t>本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251570"/>
          </a:xfrm>
        </p:spPr>
        <p:txBody>
          <a:bodyPr/>
          <a:lstStyle/>
          <a:p>
            <a:r>
              <a:rPr lang="zh-TW" altLang="en-US" dirty="0" smtClean="0"/>
              <a:t>大視界系列繪本</a:t>
            </a:r>
            <a:endParaRPr lang="zh-TW" altLang="en-US" dirty="0"/>
          </a:p>
        </p:txBody>
      </p:sp>
      <p:pic>
        <p:nvPicPr>
          <p:cNvPr id="13314" name="Picture 2" descr="C:\Users\user\Desktop\教育優先區教具\大視界系列繪本\大視界系列繪本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5821006" cy="3888432"/>
          </a:xfrm>
          <a:prstGeom prst="rect">
            <a:avLst/>
          </a:prstGeom>
          <a:noFill/>
        </p:spPr>
      </p:pic>
      <p:pic>
        <p:nvPicPr>
          <p:cNvPr id="13315" name="Picture 3" descr="C:\Users\user\Desktop\教育優先區教具\大視界系列繪本\大視界系列繪本-5書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412776"/>
            <a:ext cx="2404800" cy="3960440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1187624" y="566124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    大視界繪本  第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輯   </a:t>
            </a:r>
            <a:r>
              <a:rPr lang="en-US" altLang="zh-TW" sz="2000" dirty="0" smtClean="0"/>
              <a:t>(10</a:t>
            </a:r>
            <a:r>
              <a:rPr lang="zh-TW" altLang="en-US" sz="2000" dirty="0" smtClean="0"/>
              <a:t>本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224136"/>
          </a:xfrm>
        </p:spPr>
        <p:txBody>
          <a:bodyPr/>
          <a:lstStyle/>
          <a:p>
            <a:r>
              <a:rPr lang="zh-TW" altLang="en-US" dirty="0" smtClean="0"/>
              <a:t>手動三球儀</a:t>
            </a:r>
            <a:endParaRPr lang="zh-TW" altLang="en-US" dirty="0"/>
          </a:p>
        </p:txBody>
      </p:sp>
      <p:pic>
        <p:nvPicPr>
          <p:cNvPr id="14338" name="Picture 2" descr="C:\Users\user\Desktop\教育優先區教具\手動三球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845" y="1412776"/>
            <a:ext cx="7423579" cy="4798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196752"/>
          </a:xfrm>
        </p:spPr>
        <p:txBody>
          <a:bodyPr/>
          <a:lstStyle/>
          <a:p>
            <a:r>
              <a:rPr lang="zh-TW" altLang="en-US" dirty="0" smtClean="0"/>
              <a:t>數位式分貝計</a:t>
            </a:r>
            <a:endParaRPr lang="zh-TW" altLang="en-US" dirty="0"/>
          </a:p>
        </p:txBody>
      </p:sp>
      <p:pic>
        <p:nvPicPr>
          <p:cNvPr id="15362" name="Picture 2" descr="C:\Users\user\Desktop\教育優先區教具\數位式分貝機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4176464" cy="5389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296144"/>
          </a:xfrm>
        </p:spPr>
        <p:txBody>
          <a:bodyPr/>
          <a:lstStyle/>
          <a:p>
            <a:r>
              <a:rPr lang="zh-TW" altLang="en-US" dirty="0" smtClean="0"/>
              <a:t>塑膠框放大鏡</a:t>
            </a:r>
            <a:endParaRPr lang="zh-TW" altLang="en-US" dirty="0"/>
          </a:p>
        </p:txBody>
      </p:sp>
      <p:pic>
        <p:nvPicPr>
          <p:cNvPr id="16386" name="Picture 2" descr="C:\Users\user\Desktop\教育優先區教具\塑膠框放大鏡(7.5c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74991"/>
            <a:ext cx="7344816" cy="4906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附燈高倍率放大鏡</a:t>
            </a:r>
            <a:endParaRPr lang="zh-TW" altLang="en-US" dirty="0"/>
          </a:p>
        </p:txBody>
      </p:sp>
      <p:pic>
        <p:nvPicPr>
          <p:cNvPr id="17410" name="Picture 2" descr="C:\Users\user\Desktop\教育優先區教具\附燈放大鏡(15X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734" y="1572521"/>
            <a:ext cx="7343690" cy="471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大型木製數學量組</a:t>
            </a:r>
            <a:endParaRPr lang="zh-TW" altLang="en-US" dirty="0"/>
          </a:p>
        </p:txBody>
      </p:sp>
      <p:pic>
        <p:nvPicPr>
          <p:cNvPr id="1026" name="Picture 2" descr="C:\Users\user\Desktop\教育優先區教具\大型木製數學量組\大型木製三角板組(2件)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483768" cy="1944216"/>
          </a:xfrm>
          <a:prstGeom prst="rect">
            <a:avLst/>
          </a:prstGeom>
          <a:noFill/>
        </p:spPr>
      </p:pic>
      <p:pic>
        <p:nvPicPr>
          <p:cNvPr id="1027" name="Picture 3" descr="C:\Users\user\Desktop\教育優先區教具\大型木製數學量組\大型木製量角器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2738029" cy="1944216"/>
          </a:xfrm>
          <a:prstGeom prst="rect">
            <a:avLst/>
          </a:prstGeom>
          <a:noFill/>
        </p:spPr>
      </p:pic>
      <p:pic>
        <p:nvPicPr>
          <p:cNvPr id="1028" name="Picture 4" descr="C:\Users\user\Desktop\教育優先區教具\大型木製數學量組\大型木製圓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28800"/>
            <a:ext cx="2835310" cy="1893987"/>
          </a:xfrm>
          <a:prstGeom prst="rect">
            <a:avLst/>
          </a:prstGeom>
          <a:noFill/>
        </p:spPr>
      </p:pic>
      <p:pic>
        <p:nvPicPr>
          <p:cNvPr id="1030" name="Picture 6" descr="C:\Users\user\Desktop\教育優先區教具\大型木製數學量組\木製直尺(100cm)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933056"/>
            <a:ext cx="2879889" cy="1923766"/>
          </a:xfrm>
          <a:prstGeom prst="rect">
            <a:avLst/>
          </a:prstGeom>
          <a:noFill/>
        </p:spPr>
      </p:pic>
      <p:pic>
        <p:nvPicPr>
          <p:cNvPr id="1031" name="Picture 7" descr="C:\Users\user\Desktop\教育優先區教具\大型木製數學量組\大型木製三角板組(2件)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2586515" cy="1727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24136"/>
          </a:xfrm>
        </p:spPr>
        <p:txBody>
          <a:bodyPr/>
          <a:lstStyle/>
          <a:p>
            <a:r>
              <a:rPr lang="zh-TW" altLang="en-US" dirty="0" smtClean="0"/>
              <a:t>砝碼數學積木</a:t>
            </a:r>
            <a:endParaRPr lang="zh-TW" altLang="en-US" dirty="0"/>
          </a:p>
        </p:txBody>
      </p:sp>
      <p:pic>
        <p:nvPicPr>
          <p:cNvPr id="3074" name="Picture 2" descr="C:\Users\user\Desktop\教育優先區教具\砝碼數學積木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28000" y="-5054600"/>
            <a:ext cx="5389222" cy="3600000"/>
          </a:xfrm>
          <a:prstGeom prst="rect">
            <a:avLst/>
          </a:prstGeom>
          <a:noFill/>
        </p:spPr>
      </p:pic>
      <p:pic>
        <p:nvPicPr>
          <p:cNvPr id="3075" name="Picture 3" descr="C:\Users\user\Desktop\教育優先區教具\砝碼數學積木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416824" cy="495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zh-TW" altLang="en-US" dirty="0"/>
              <a:t>透明幾何</a:t>
            </a:r>
            <a:r>
              <a:rPr lang="zh-TW" altLang="en-US" dirty="0" smtClean="0"/>
              <a:t>形體</a:t>
            </a:r>
            <a:r>
              <a:rPr lang="zh-TW" altLang="en-US" dirty="0"/>
              <a:t>積木</a:t>
            </a:r>
            <a:r>
              <a:rPr lang="en-US" altLang="zh-TW" dirty="0" smtClean="0"/>
              <a:t>(15</a:t>
            </a:r>
            <a:r>
              <a:rPr lang="zh-TW" altLang="en-US" dirty="0" smtClean="0"/>
              <a:t>件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C:\Users\user\Desktop\教育優先區教具\透明幾何形體(15件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316416" cy="4333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世界地理拼圖儲組</a:t>
            </a:r>
            <a:endParaRPr lang="zh-TW" altLang="en-US" dirty="0"/>
          </a:p>
        </p:txBody>
      </p:sp>
      <p:pic>
        <p:nvPicPr>
          <p:cNvPr id="5122" name="Picture 2" descr="C:\Users\user\Desktop\教育優先區教具\世界地理拼圖櫥具組\中國地圖嵌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083670" cy="3167952"/>
          </a:xfrm>
          <a:prstGeom prst="rect">
            <a:avLst/>
          </a:prstGeom>
          <a:noFill/>
        </p:spPr>
      </p:pic>
      <p:pic>
        <p:nvPicPr>
          <p:cNvPr id="5125" name="Picture 5" descr="C:\Users\user\Desktop\教育優先區教具\世界地理拼圖櫥具組\亞洲地圖嵌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4030213" cy="2951928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1331640" y="515719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中國地圖嵌板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940152" y="501317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亞洲</a:t>
            </a:r>
            <a:r>
              <a:rPr lang="zh-TW" altLang="en-US" sz="2000" dirty="0" smtClean="0"/>
              <a:t>地圖嵌板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教育優先區教具\世界地理拼圖櫥具組\北美洲地圖嵌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858229" cy="3600000"/>
          </a:xfrm>
          <a:prstGeom prst="rect">
            <a:avLst/>
          </a:prstGeom>
          <a:noFill/>
        </p:spPr>
      </p:pic>
      <p:pic>
        <p:nvPicPr>
          <p:cNvPr id="5" name="Picture 3" descr="C:\Users\user\Desktop\教育優先區教具\世界地理拼圖櫥具組\六大洲地圖嵌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4958036" cy="3311968"/>
          </a:xfrm>
          <a:prstGeom prst="rect">
            <a:avLst/>
          </a:prstGeom>
          <a:noFill/>
        </p:spPr>
      </p:pic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296144"/>
          </a:xfrm>
        </p:spPr>
        <p:txBody>
          <a:bodyPr/>
          <a:lstStyle/>
          <a:p>
            <a:r>
              <a:rPr lang="zh-TW" altLang="en-US" dirty="0" smtClean="0"/>
              <a:t>世界地理拼圖儲組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71600" y="544522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北美洲地圖嵌板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04048" y="544522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六大洲地圖嵌板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世界地理拼圖儲組</a:t>
            </a:r>
            <a:endParaRPr lang="zh-TW" altLang="en-US" dirty="0"/>
          </a:p>
        </p:txBody>
      </p:sp>
      <p:pic>
        <p:nvPicPr>
          <p:cNvPr id="6146" name="Picture 2" descr="C:\Users\user\Desktop\教育優先區教具\世界地理拼圖櫥具組\南美洲地圖嵌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811034" cy="3600000"/>
          </a:xfrm>
          <a:prstGeom prst="rect">
            <a:avLst/>
          </a:prstGeom>
          <a:noFill/>
        </p:spPr>
      </p:pic>
      <p:pic>
        <p:nvPicPr>
          <p:cNvPr id="6147" name="Picture 3" descr="C:\Users\user\Desktop\教育優先區教具\世界地理拼圖櫥具組\非洲地圖嵌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72816"/>
            <a:ext cx="4630556" cy="360000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971600" y="544522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南美洲地圖嵌板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76056" y="551723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非洲地圖嵌板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世界地理拼圖儲組</a:t>
            </a:r>
            <a:endParaRPr lang="zh-TW" altLang="en-US" dirty="0"/>
          </a:p>
        </p:txBody>
      </p:sp>
      <p:pic>
        <p:nvPicPr>
          <p:cNvPr id="7170" name="Picture 2" descr="C:\Users\user\Desktop\教育優先區教具\世界地理拼圖櫥具組\臺灣地圖嵌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003365" cy="3888432"/>
          </a:xfrm>
          <a:prstGeom prst="rect">
            <a:avLst/>
          </a:prstGeom>
          <a:noFill/>
        </p:spPr>
      </p:pic>
      <p:pic>
        <p:nvPicPr>
          <p:cNvPr id="7171" name="Picture 3" descr="C:\Users\user\Desktop\教育優先區教具\世界地理拼圖櫥具組\美國地圖嵌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5184576" cy="3888432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043608" y="55892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美國地圖嵌板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300192" y="558924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臺灣地圖嵌板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世界地理拼圖儲組</a:t>
            </a:r>
            <a:endParaRPr lang="zh-TW" altLang="en-US" dirty="0"/>
          </a:p>
        </p:txBody>
      </p:sp>
      <p:pic>
        <p:nvPicPr>
          <p:cNvPr id="8194" name="Picture 2" descr="C:\Users\user\Desktop\教育優先區教具\世界地理拼圖櫥具組\歐洲地圖嵌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521395" cy="3744416"/>
          </a:xfrm>
          <a:prstGeom prst="rect">
            <a:avLst/>
          </a:prstGeom>
          <a:noFill/>
        </p:spPr>
      </p:pic>
      <p:pic>
        <p:nvPicPr>
          <p:cNvPr id="8195" name="Picture 3" descr="C:\Users\user\Desktop\教育優先區教具\世界地理拼圖櫥具組\澳洲地圖嵌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049" y="1628800"/>
            <a:ext cx="3970847" cy="3672408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187624" y="55892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歐洲地圖嵌板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551723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澳洲地圖嵌板</a:t>
            </a:r>
            <a:endParaRPr lang="zh-TW" alt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202</Words>
  <Application>Microsoft Office PowerPoint</Application>
  <PresentationFormat>如螢幕大小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英文木製拼圖組</vt:lpstr>
      <vt:lpstr>大型木製數學量組</vt:lpstr>
      <vt:lpstr>砝碼數學積木</vt:lpstr>
      <vt:lpstr>透明幾何形體積木(15件)</vt:lpstr>
      <vt:lpstr>世界地理拼圖儲組</vt:lpstr>
      <vt:lpstr>世界地理拼圖儲組</vt:lpstr>
      <vt:lpstr>世界地理拼圖儲組</vt:lpstr>
      <vt:lpstr>世界地理拼圖儲組</vt:lpstr>
      <vt:lpstr>世界地理拼圖儲組</vt:lpstr>
      <vt:lpstr>大視界系列繪本</vt:lpstr>
      <vt:lpstr>大視界系列繪本</vt:lpstr>
      <vt:lpstr>大視界系列繪本</vt:lpstr>
      <vt:lpstr>大視界系列繪本</vt:lpstr>
      <vt:lpstr>大視界系列繪本</vt:lpstr>
      <vt:lpstr>手動三球儀</vt:lpstr>
      <vt:lpstr>數位式分貝計</vt:lpstr>
      <vt:lpstr>塑膠框放大鏡</vt:lpstr>
      <vt:lpstr>附燈高倍率放大鏡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英文木製拼圖組</dc:title>
  <dc:creator>user</dc:creator>
  <cp:lastModifiedBy>user</cp:lastModifiedBy>
  <cp:revision>14</cp:revision>
  <dcterms:created xsi:type="dcterms:W3CDTF">2015-09-03T05:53:02Z</dcterms:created>
  <dcterms:modified xsi:type="dcterms:W3CDTF">2015-09-03T09:38:53Z</dcterms:modified>
</cp:coreProperties>
</file>