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F0F4E4-D3FE-4A1B-9748-F78B20189EC6}" type="datetimeFigureOut">
              <a:rPr lang="zh-TW" altLang="en-US" smtClean="0"/>
              <a:t>2021/9/18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2169D4E-837F-497D-B0AA-C6A8F73F6F0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110.09.11</a:t>
            </a:r>
            <a:endParaRPr lang="en-US" altLang="zh-TW" dirty="0"/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語文學習領域：作文教學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談作文的步驟</a:t>
            </a:r>
          </a:p>
        </p:txBody>
      </p:sp>
      <p:pic>
        <p:nvPicPr>
          <p:cNvPr id="2050" name="Picture 2" descr="C:\Users\ysj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85" y="4293096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2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五、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安排段落結構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而文章結構的建立，要考慮到文章的呈現方式，是要依照時間的順序呈現，還是依據空間位置的變換順序出現？是把事情按照原因、經過、結果的方式寫作，還是運用分類的方式，分別從多方面各角度介紹？或是用對比的手法來強調、比較？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42" name="Picture 2" descr="C:\Users\ysj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ysj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12" y="4381500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六、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下筆寫作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文章的結構安排妥當，則開始下筆寫作。寫作時，文章的遣詞</a:t>
            </a:r>
            <a:r>
              <a:rPr lang="zh-TW" altLang="en-US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用</a:t>
            </a:r>
            <a:r>
              <a:rPr lang="zh-TW" altLang="zh-TW" sz="28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句要多作推敲，力求精當；文句要通順簡潔、生動新穎；字體要清楚工整，留意少出現錯別字；並善用標點符號，幫助文意的傳達；了解修辭技巧，使文辭優美，文句生動；最後還要細察修改，使文章更加完美。</a:t>
            </a:r>
            <a:endParaRPr lang="zh-TW" altLang="zh-TW" sz="24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1027" name="Picture 3" descr="C:\Users\ysj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5592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sj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8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七、文章完成的修改與訂正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1" lang="zh-TW" altLang="en-US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任何作品完成後，都要進行修訂、檢查，作文當然也是如此。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1" lang="zh-TW" altLang="en-US" sz="32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1" lang="zh-TW" altLang="en-US" sz="32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在完成作文後，要檢查並修改錯誤用詞、語意矛盾的地方，此外還要美化詞語，避免字句重複，使文章更加完美。</a:t>
            </a:r>
          </a:p>
        </p:txBody>
      </p:sp>
      <p:pic>
        <p:nvPicPr>
          <p:cNvPr id="11266" name="Picture 2" descr="C:\Users\ysj\Deskto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7972">
            <a:off x="1691680" y="4725144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ysj\Deskto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24">
            <a:off x="5005165" y="4744541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7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童詩：美麗的校園</a:t>
            </a:r>
            <a:br>
              <a:rPr lang="zh-TW" altLang="en-US" dirty="0"/>
            </a:br>
            <a:r>
              <a:rPr lang="zh-TW" altLang="en-US" dirty="0"/>
              <a:t>何昕芸（台灣</a:t>
            </a:r>
            <a:r>
              <a:rPr lang="en-US" altLang="zh-TW" dirty="0"/>
              <a:t>/ </a:t>
            </a:r>
            <a:r>
              <a:rPr lang="zh-TW" altLang="en-US" dirty="0"/>
              <a:t>小學三年級）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4E3207"/>
                </a:solidFill>
                <a:latin typeface="PMingLiu"/>
              </a:rPr>
              <a:t>看！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一大片綠油油的草地，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五顏六色的花朵迎風搖曳，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五彩繽紛的校園佈置，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讓人心曠神怡。</a:t>
            </a:r>
            <a:endParaRPr lang="en-US" altLang="zh-TW" dirty="0">
              <a:solidFill>
                <a:srgbClr val="4E3207"/>
              </a:solidFill>
              <a:latin typeface="PMingLiu"/>
            </a:endParaRPr>
          </a:p>
          <a:p>
            <a:r>
              <a:rPr lang="zh-TW" altLang="en-US" dirty="0">
                <a:solidFill>
                  <a:srgbClr val="4E3207"/>
                </a:solidFill>
                <a:latin typeface="PMingLiu"/>
              </a:rPr>
              <a:t>聽！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小朋友的歡笑聲響徹雲霄，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各式各樣的遊樂設施，</a:t>
            </a:r>
            <a:br>
              <a:rPr lang="zh-TW" altLang="en-US" dirty="0"/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攀岩、爬竿、盪鞦韆</a:t>
            </a:r>
            <a:r>
              <a:rPr lang="en-US" altLang="zh-TW" dirty="0">
                <a:solidFill>
                  <a:srgbClr val="4E3207"/>
                </a:solidFill>
                <a:latin typeface="PMingLiu"/>
              </a:rPr>
              <a:t>……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zh-TW" altLang="en-US" dirty="0">
                <a:solidFill>
                  <a:srgbClr val="4E3207"/>
                </a:solidFill>
                <a:latin typeface="PMingLiu"/>
              </a:rPr>
              <a:t>把校園點綴得更耀眼了。</a:t>
            </a:r>
          </a:p>
          <a:p>
            <a:pPr fontAlgn="base"/>
            <a:r>
              <a:rPr lang="zh-TW" altLang="en-US" dirty="0">
                <a:solidFill>
                  <a:srgbClr val="4E3207"/>
                </a:solidFill>
                <a:latin typeface="PMingLiu"/>
              </a:rPr>
              <a:t>校園裡，</a:t>
            </a:r>
            <a:br>
              <a:rPr lang="zh-TW" altLang="en-US" dirty="0">
                <a:solidFill>
                  <a:srgbClr val="4E3207"/>
                </a:solidFill>
                <a:latin typeface="PMingLiu"/>
              </a:rPr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每個角落都很美麗，</a:t>
            </a:r>
            <a:br>
              <a:rPr lang="zh-TW" altLang="en-US" dirty="0">
                <a:solidFill>
                  <a:srgbClr val="4E3207"/>
                </a:solidFill>
                <a:latin typeface="PMingLiu"/>
              </a:rPr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美麗的一角，</a:t>
            </a:r>
            <a:br>
              <a:rPr lang="zh-TW" altLang="en-US" dirty="0">
                <a:solidFill>
                  <a:srgbClr val="4E3207"/>
                </a:solidFill>
                <a:latin typeface="PMingLiu"/>
              </a:rPr>
            </a:br>
            <a:r>
              <a:rPr lang="zh-TW" altLang="en-US" dirty="0">
                <a:solidFill>
                  <a:srgbClr val="4E3207"/>
                </a:solidFill>
                <a:latin typeface="PMingLiu"/>
              </a:rPr>
              <a:t>就存在眼裡那一瞬間的感動。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4877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/>
              </a:rPr>
              <a:t>陽光，灑落在大元的校園裡</a:t>
            </a:r>
            <a:br>
              <a:rPr lang="en-US" altLang="zh-TW" dirty="0">
                <a:solidFill>
                  <a:srgbClr val="000000"/>
                </a:solidFill>
                <a:latin typeface="標楷體"/>
              </a:rPr>
            </a:br>
            <a:r>
              <a:rPr lang="en-US" altLang="zh-TW" sz="2700" dirty="0">
                <a:solidFill>
                  <a:srgbClr val="000000"/>
                </a:solidFill>
                <a:latin typeface="標楷體"/>
              </a:rPr>
              <a:t>/605</a:t>
            </a:r>
            <a:r>
              <a:rPr lang="zh-TW" altLang="en-US" sz="2700" dirty="0">
                <a:solidFill>
                  <a:srgbClr val="000000"/>
                </a:solidFill>
                <a:latin typeface="標楷體"/>
              </a:rPr>
              <a:t>王品欣</a:t>
            </a:r>
            <a:r>
              <a:rPr lang="en-US" altLang="zh-TW" sz="2700" dirty="0">
                <a:solidFill>
                  <a:srgbClr val="000000"/>
                </a:solidFill>
                <a:latin typeface="標楷體"/>
              </a:rPr>
              <a:t>/</a:t>
            </a:r>
            <a:r>
              <a:rPr lang="zh-TW" altLang="en-US" sz="2700" dirty="0">
                <a:solidFill>
                  <a:srgbClr val="000000"/>
                </a:solidFill>
                <a:latin typeface="標楷體"/>
              </a:rPr>
              <a:t>指導老師：趙麗枝老師</a:t>
            </a:r>
            <a:endParaRPr lang="zh-TW" altLang="en-US" sz="27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陽光灑落在大元的校園裡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照著滿園的花朵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有的綻放，有的含苞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有的迎接剛睡醒的蟲子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對著美麗的太陽微笑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陽光灑落在大元的校園裡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遲來的陽光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送來了一些些溫暖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送來輕柔的棉被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把快要凍僵的大元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輕輕的覆蓋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輕輕的撫摸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帶進甜美的夢境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沉睡吧！所有的樹木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沉睡吧！所有的鳥蟲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沉睡吧！所有的池塘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沉睡吧！所有的教室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所有的山坡和草地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沉睡吧！所有的荷花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沉睡吧！所有的學生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沉睡吧！美麗的校園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504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只剩下牆角的角的小花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有的貼緊圍牆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有的疏離大樹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有的含苞，有的綻放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都靜靜的躺在草地上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一整片美麗的色彩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0000"/>
                </a:solidFill>
                <a:latin typeface="標楷體"/>
              </a:rPr>
              <a:t>深深烙印在我心中</a:t>
            </a:r>
            <a:endParaRPr lang="zh-TW" altLang="en-US" dirty="0">
              <a:solidFill>
                <a:srgbClr val="000000"/>
              </a:solidFill>
              <a:latin typeface="Times New Roman"/>
            </a:endParaRP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11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寫作文的步驟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認清題目意義 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確立中心思想 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決定文章體裁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選取寫作材料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安排段落結構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下筆寫作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kumimoji="1" lang="zh-TW" altLang="en-US" sz="36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文章完成的修改與訂正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ysj\Desktop\可愛學生圖案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6949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9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一、認清題目的意義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要理解字面的意義：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0" indent="0">
              <a:buNone/>
            </a:pP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不要看錯字</a:t>
            </a: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：把「節目」看成「節日」，把「關心」看成「開心」。請你寫「最關心的事」、你卻很「開心」地寫了一堆讓你高興的事；一字之差，將全篇都錯。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0" indent="0">
              <a:buNone/>
            </a:pP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不要會錯意</a:t>
            </a: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：「朝氣」不是「早晨的空氣」，「甘苦」不能只說苦。而「讀書甘苦談」只一廂情願地寫了許多讀書是如何辛苦，卻忽略了讀書的好處，如此看到作文，恐怕整個人會灰心喪志！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C:\Users\ysj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55211"/>
            <a:ext cx="2241426" cy="17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76911"/>
            <a:ext cx="22431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50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二、要洞悉題目的內涵：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有些題目除了表面的寫法以外，還有更深一層的涵義。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例如：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作文題目是「十字路口」，除了寫擁擠的人車、紅綠燈……等事件外，我們人的一生中也有許多十字路口，如升學、就業、交友、婚姻……，站在這些無形的十字路口，你一樣需要停、看、聽來選定方向。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 descr="C:\Users\ysj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624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4624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8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二、要洞悉題目的內涵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確立中心思想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認清題目意義之後，接著就要確立中心思想。同樣一個題目， 因為中心思想不一樣，可以寫出截然不同的文章。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例如：題目是「我的妹妹」，可以點出「我的妹妹很可愛」、「我的妹妹很淘氣」、「我的妹妹很可惡」或「我的妹妹很健康」、「我的妹妹很聰明」、「我的妹妹很有人緣」……從各種不同的角度來確立中心思想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有的題目本身就蘊含中心思想，有的中心思想在句首表現，有的中心思想在句尾表現，有的貫穿字裡行間，有的可從文章人物口中說出。</a:t>
            </a: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 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 descr="C:\Users\ysj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18817"/>
            <a:ext cx="1872208" cy="14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1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三、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決定文章體裁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有的題目只能以一種體裁表現，有的題目卻能用記敘文、描寫文、抒情文、論說文或應用文等文體來寫作。這是因為每個題目的意義不同，對於文體就有不同的認定。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當每一種體裁都可表現時，可以按照自己的專長，寫較擅長的文體；當題目只能用一種體裁寫作時，就只好乖乖的按照該文體的方式來作文了。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pPr marL="0" indent="0">
              <a:buNone/>
            </a:pP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C:\Users\ysj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9090"/>
            <a:ext cx="21097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5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三、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決定文章體裁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一、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記敘文</a:t>
            </a: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：以記事和敘事為主，注重在事實的記敘。如果題意要使人知道事物的情形和變化，就宜用記敘文表現。如：「西湖渡假村之遊」、「逛夜市」、「校慶運動會」等。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二、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抒情文</a:t>
            </a: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：以抒發情感為主，要寫得較為感性，遣詞造句要真情流露，才有美感。例如：「爸爸請聽我說」、「媽媽我愛您」、「師恩難忘」、「我最要好的朋友」等都較適合用抒情文表達。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三、</a:t>
            </a:r>
            <a:r>
              <a:rPr lang="zh-TW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應用文</a:t>
            </a:r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：應用文是寫給特定對象看的，不像一般文章可以讓大家閱讀。好比請假單到學校，只有老師可以看；寫給某一位同學的信，就只有他能拆開來看。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C:\Users\ysj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1872208" cy="13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20605"/>
            <a:ext cx="18716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28694"/>
            <a:ext cx="18716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8716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四、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選取寫作材料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文章的材料平時要儲存一些，例如：閱讀書報、雜誌、細心觀察等，有了根基之後，再依據要寫的題目搜集一些資料。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別忘了重點是「選取」寫作材料，而不是「堆積」，因此在許多材料中要有所「選擇」。好比煮一碗牛肉麵，主要材料是牛肉、麵、調味料、香料、蔬菜、水、油。煮好了，有人要加酸菜，有人要加辣椒，有人兩者都要。如果把奶昔、蜂蜜、菊花茶、冬瓜糖都丟入鍋裡變成大雜燴，能吃嗎？</a:t>
            </a:r>
            <a:b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4" name="Picture 2" descr="C:\Users\ysj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01208"/>
            <a:ext cx="1047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ysj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85184"/>
            <a:ext cx="10477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87478"/>
            <a:ext cx="10493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4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五、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安排段落結構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也就是一般人所說的「擬定大綱」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r>
              <a:rPr lang="zh-TW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按照較正統方法是，把材料選好之後，哪些要先寫？哪些要後寫？哪些要安排在開頭？哪些要安排在結尾？中段要如何安排？各段如何與主題合為一致？句與句、節與節、段與段要如何前後銜接？怎麼寫會比較感人？怎麼寫比較有趣？怎麼寫較有說服力？這些都是擬定大綱、安排段落之時必須注意的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9" name="Picture 3" descr="C:\Users\ysj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848">
            <a:off x="6012160" y="469947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302">
            <a:off x="3779912" y="5072346"/>
            <a:ext cx="1593081" cy="159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365">
            <a:off x="1763688" y="5284985"/>
            <a:ext cx="1321271" cy="13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655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</TotalTime>
  <Words>1415</Words>
  <Application>Microsoft Office PowerPoint</Application>
  <PresentationFormat>如螢幕大小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PMingLiu</vt:lpstr>
      <vt:lpstr>標楷體</vt:lpstr>
      <vt:lpstr>Franklin Gothic Book</vt:lpstr>
      <vt:lpstr>Perpetua</vt:lpstr>
      <vt:lpstr>Times New Roman</vt:lpstr>
      <vt:lpstr>Wingdings 2</vt:lpstr>
      <vt:lpstr>公正</vt:lpstr>
      <vt:lpstr>談作文的步驟</vt:lpstr>
      <vt:lpstr>寫作文的步驟</vt:lpstr>
      <vt:lpstr>一、認清題目的意義</vt:lpstr>
      <vt:lpstr>二、要洞悉題目的內涵：</vt:lpstr>
      <vt:lpstr>二、要洞悉題目的內涵</vt:lpstr>
      <vt:lpstr>三、決定文章體裁</vt:lpstr>
      <vt:lpstr>三、決定文章體裁</vt:lpstr>
      <vt:lpstr>四、選取寫作材料 </vt:lpstr>
      <vt:lpstr>五、安排段落結構</vt:lpstr>
      <vt:lpstr>五、安排段落結構</vt:lpstr>
      <vt:lpstr>六、下筆寫作 </vt:lpstr>
      <vt:lpstr>七、文章完成的修改與訂正</vt:lpstr>
      <vt:lpstr>童詩：美麗的校園 何昕芸（台灣/ 小學三年級）</vt:lpstr>
      <vt:lpstr>陽光，灑落在大元的校園裡 /605王品欣/指導老師：趙麗枝老師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談作文的步驟</dc:title>
  <dc:creator>ysj</dc:creator>
  <cp:lastModifiedBy>素娟 楊</cp:lastModifiedBy>
  <cp:revision>23</cp:revision>
  <dcterms:created xsi:type="dcterms:W3CDTF">2016-02-22T06:43:16Z</dcterms:created>
  <dcterms:modified xsi:type="dcterms:W3CDTF">2021-09-18T14:14:37Z</dcterms:modified>
</cp:coreProperties>
</file>