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EOm67aDV8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zmHOFPWJXIo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hyperlink" Target="https://www.youtube.com/watch?v=PMB27kJ050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kEY8zuKQ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75B643-C2D5-448A-8B21-E532330C86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第一課</a:t>
            </a:r>
            <a:br>
              <a:rPr lang="en-US" altLang="zh-TW" dirty="0"/>
            </a:br>
            <a:r>
              <a:rPr lang="zh-TW" altLang="en-US" dirty="0"/>
              <a:t>清末現代化的開端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FAB4B50-DA2C-413B-A7D9-6B958C0A9A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111.02.08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355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7F3357-02BB-4485-A6C7-179B6D1E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歸納統整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259B97-B900-4BBD-9231-364F489AE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sz="3200" dirty="0"/>
              <a:t>1865</a:t>
            </a:r>
            <a:r>
              <a:rPr lang="zh-TW" altLang="en-US" sz="3200" dirty="0"/>
              <a:t>年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zh-TW" altLang="en-US" sz="3200" dirty="0">
                <a:solidFill>
                  <a:srgbClr val="C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陶德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來臺北收購樟腦及販賣鴉片，發現北部山地適合種茶，便從福建安溪運來最好的茶苗。為控制茶葉來源，他透過洋行大量提供貸款給茶農。</a:t>
            </a: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1869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年，他將貼著「臺灣茶」招牌的茶葉銷售至紐約，贏得良好的聲譽，後來吸引大批外商和華來大稻埕從事茶葉貿易。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500" dirty="0">
                <a:solidFill>
                  <a:srgbClr val="C00000"/>
                </a:solidFill>
              </a:rPr>
              <a:t>轉角的風華－打造</a:t>
            </a:r>
            <a:r>
              <a:rPr lang="en-US" altLang="zh-TW" sz="3500" dirty="0">
                <a:solidFill>
                  <a:srgbClr val="C00000"/>
                </a:solidFill>
              </a:rPr>
              <a:t>Formosa tea</a:t>
            </a:r>
            <a:r>
              <a:rPr lang="zh-TW" altLang="en-US" sz="3500" dirty="0">
                <a:solidFill>
                  <a:srgbClr val="C00000"/>
                </a:solidFill>
              </a:rPr>
              <a:t>的陶德</a:t>
            </a:r>
          </a:p>
          <a:p>
            <a:r>
              <a:rPr lang="en-US" altLang="zh-TW" sz="3200" dirty="0">
                <a:hlinkClick r:id="rId2"/>
              </a:rPr>
              <a:t>https://www.youtube.com/watch?v=YEOm67aDV8E</a:t>
            </a:r>
            <a:endParaRPr lang="en-US" altLang="zh-TW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41294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1DB0EC-31EE-4C7B-9AB8-CCAF73386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文化的傳播者</a:t>
            </a:r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6D37C34B-F237-4D4A-BCC5-912F5A67A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5026152" cy="64008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/>
              <a:t>終極一生的使命</a:t>
            </a:r>
            <a:r>
              <a:rPr lang="en-US" altLang="zh-TW" dirty="0"/>
              <a:t>--</a:t>
            </a:r>
            <a:r>
              <a:rPr lang="zh-TW" altLang="en-US" dirty="0"/>
              <a:t>馬偕宣教士將愛奉獻給台灣</a:t>
            </a:r>
            <a:endParaRPr lang="en-US" altLang="zh-TW" dirty="0"/>
          </a:p>
          <a:p>
            <a:r>
              <a:rPr lang="en-US" altLang="zh-TW" dirty="0">
                <a:hlinkClick r:id="rId2"/>
              </a:rPr>
              <a:t>https://www.youtube.com/watch?v=zmHOFPWJXIo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11" name="內容版面配置區 10">
            <a:extLst>
              <a:ext uri="{FF2B5EF4-FFF2-40B4-BE49-F238E27FC236}">
                <a16:creationId xmlns:a16="http://schemas.microsoft.com/office/drawing/2014/main" id="{F491EB77-EFB7-4EC4-82A3-AB06EF4A12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252746" y="2714414"/>
            <a:ext cx="4425304" cy="2944839"/>
          </a:xfrm>
        </p:spPr>
      </p:pic>
      <p:sp>
        <p:nvSpPr>
          <p:cNvPr id="8" name="文字版面配置區 7">
            <a:extLst>
              <a:ext uri="{FF2B5EF4-FFF2-40B4-BE49-F238E27FC236}">
                <a16:creationId xmlns:a16="http://schemas.microsoft.com/office/drawing/2014/main" id="{8E24A124-692E-4F1C-8928-D76A8E08A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/>
              <a:t>一生用醫療奉獻為台灣的宣教士</a:t>
            </a:r>
            <a:r>
              <a:rPr lang="en-US" altLang="zh-TW" dirty="0"/>
              <a:t>—</a:t>
            </a:r>
            <a:r>
              <a:rPr lang="zh-TW" altLang="en-US" dirty="0"/>
              <a:t>馬雅各醫師 第</a:t>
            </a:r>
            <a:r>
              <a:rPr lang="en-US" altLang="zh-TW" dirty="0"/>
              <a:t>1</a:t>
            </a:r>
            <a:r>
              <a:rPr lang="zh-TW" altLang="en-US" dirty="0"/>
              <a:t>集</a:t>
            </a:r>
          </a:p>
          <a:p>
            <a:r>
              <a:rPr lang="en-US" altLang="zh-TW" dirty="0">
                <a:hlinkClick r:id="rId4"/>
              </a:rPr>
              <a:t>https://www.youtube.com/watch?v=PMB27kJ050A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13" name="內容版面配置區 12">
            <a:extLst>
              <a:ext uri="{FF2B5EF4-FFF2-40B4-BE49-F238E27FC236}">
                <a16:creationId xmlns:a16="http://schemas.microsoft.com/office/drawing/2014/main" id="{9201B747-031E-4E35-85A8-85E4A999938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5"/>
          <a:stretch>
            <a:fillRect/>
          </a:stretch>
        </p:blipFill>
        <p:spPr>
          <a:xfrm>
            <a:off x="6513952" y="2905337"/>
            <a:ext cx="1847850" cy="2476500"/>
          </a:xfr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834942C1-B952-451F-900F-179022D6CF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23574" y="3227361"/>
            <a:ext cx="2920589" cy="191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36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84031ADD-61A0-483E-B856-E912B33FD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歸納統整</a:t>
            </a:r>
          </a:p>
        </p:txBody>
      </p:sp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id="{C1F08790-36D1-4464-8C71-085D2A1B8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/>
              <a:t>清末</a:t>
            </a:r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，當傳教士來臺後，因中西信仰習俗不同，部分臺灣人民將不同教義的宗教視為邪教，排外風氣雖不似中國大陸地區嚴重。但仍有傳教士遭居民毆打或驅趕的事件，</a:t>
            </a:r>
            <a:endParaRPr lang="en-US" altLang="zh-TW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例如；西元</a:t>
            </a:r>
            <a:r>
              <a:rPr lang="en-US" altLang="zh-TW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1868</a:t>
            </a:r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年鳳山縣（今高雄市左營區）北門外長老教會被毀，臺灣府城也發生過教會被搗毀的情形。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50862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84031ADD-61A0-483E-B856-E912B33FD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歸納統整</a:t>
            </a:r>
          </a:p>
        </p:txBody>
      </p:sp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id="{C1F08790-36D1-4464-8C71-085D2A1B8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/>
              <a:t>傳教士未能推動傳教事業</a:t>
            </a:r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，大多先藉著學習當地語言、辦學，醫療救濟等和人民建立良好關係；他們奉獻的事蹟，至今仍受到後人推崇。</a:t>
            </a:r>
            <a:endParaRPr lang="en-US" altLang="zh-TW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為傳教士立傳：</a:t>
            </a:r>
            <a:endParaRPr lang="en-US" altLang="zh-TW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1.</a:t>
            </a:r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分組蒐集整理馬偕、巴克禮資料</a:t>
            </a:r>
            <a:endParaRPr lang="en-US" altLang="zh-TW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2.</a:t>
            </a:r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人物大事紀：將二人的生平事蹟依照年代、傳教方式、傳教範圍及影響作成書面資料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0664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E7CBE4-4B76-4357-8BBB-F42C712A2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C00000"/>
                </a:solidFill>
              </a:rPr>
              <a:t>問題討論</a:t>
            </a:r>
            <a:r>
              <a:rPr lang="zh-TW" altLang="en-US" dirty="0">
                <a:solidFill>
                  <a:srgbClr val="C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：門戶洞開之始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A929A62-A6D5-4FE7-9288-018660F53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臺灣開港通商後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，如果你是被派到臺灣的外國領事，你的工作是什麼？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200" dirty="0"/>
              <a:t>臺灣開港通商後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，想到臺灣來拓展商務的商人，有什麼方法呢？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你參觀過淡水、臺南、高雄這三個城市嗎？當地是否保留了洋行與領事館？如今做何用途？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8364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9E2D49-90EE-4462-95E9-5EAA115FF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歸納統整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A9C18F-53A1-49F8-B37E-DDB275EC9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3200" dirty="0"/>
              <a:t>18</a:t>
            </a:r>
            <a:r>
              <a:rPr lang="zh-TW" altLang="en-US" sz="3200" dirty="0"/>
              <a:t>世紀後期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，已經歷產業革命的國家，為確保工業原料和開拓貿易市場，便向海外擴張。但中國採取閉關政策，除了印度的棉花和英國的毛紡織品、棉製品外，不需要其他的輸入品。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從</a:t>
            </a: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19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世紀初，英國東印度公司開始推行鴉片貿易，在英屬印度栽種鴉片，大量對中國輸出。導致中國民間吸食鴉片風氣興盛，嚴重影響人民的身體健康、精神和國家財政。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8341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9E2D49-90EE-4462-95E9-5EAA115FF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歸納統整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A9C18F-53A1-49F8-B37E-DDB275EC9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3200" dirty="0"/>
              <a:t>鴉片戰爭後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，清朝政府被迫與西方國家正面交鋒，各地門戶被迫陸續打開。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外國政府興建領事館，作為領事家眷住宅協調僑民事務、國際事務等。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在四個通商港口中，南部以安平、打狗為外商活動地區，外商未進入府城內地；北部由滬尾帶動大稻埕的發展，基隆也成長為台灣海防重點港口。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安平、打狗、戶尾音領事館、海關、洋行設立，為這些市街帶來異國風情的建築景觀。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37045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D8A57B-970A-4280-8691-1A7E9ED2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C00000"/>
                </a:solidFill>
              </a:rPr>
              <a:t>問題討論</a:t>
            </a:r>
            <a:r>
              <a:rPr lang="zh-TW" altLang="en-US" dirty="0">
                <a:solidFill>
                  <a:srgbClr val="C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：鴉片貿易的危害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76AF99-BEE3-4232-B8CE-E96BC06D0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開港通商後</a:t>
            </a:r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，臺灣主要進口的物品有哪些？</a:t>
            </a:r>
            <a:endParaRPr lang="en-US" altLang="zh-TW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當時最大宗的輸入物品是什麼？造成什麼影響？</a:t>
            </a:r>
            <a:endParaRPr lang="en-US" altLang="zh-TW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想一想，吸食毒品有哪些害處？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6196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6F4ABB-3FFC-4167-86AF-1189EFF1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歸納統整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941660-2CD8-4195-AC87-4933FE8EC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3200" dirty="0"/>
              <a:t>1868~1881</a:t>
            </a:r>
            <a:r>
              <a:rPr lang="zh-TW" altLang="en-US" sz="3200" dirty="0"/>
              <a:t>年間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，鴉片進口總值占臺灣進口總值的</a:t>
            </a: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60~80%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1881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年以後，占臺灣進口總值的</a:t>
            </a: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40~60%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；</a:t>
            </a: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1868~1895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年間，茶、糖、樟腦為臺灣所賺取的外匯，因換取大量的鴉片，而限制可能推動臺灣經濟發展的力量。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根據當時英國領事報告，台灣人民鴉片使用量超過大陸，使用者多以中下階層的人民為主。他們將工作所得用來吸食鴉片，因此沒有太多的金錢改善生活品質。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32681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6F4ABB-3FFC-4167-86AF-1189EFF1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歸納統整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941660-2CD8-4195-AC87-4933FE8EC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吸食鴉片會殘害身體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，上癮後很難戒除，當時有人以「鴉片鬼」或「生骷髏」來形容吸食鴉片的人。吸食鴉片花費太多錢，嚴重會導致家庭破碎、妻兒離散，甚至流落街頭。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83991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95A7E4-AB4B-47CB-B1BA-A207069CF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C00000"/>
                </a:solidFill>
              </a:rPr>
              <a:t>問題討論</a:t>
            </a:r>
            <a:r>
              <a:rPr lang="zh-TW" altLang="en-US" dirty="0">
                <a:solidFill>
                  <a:srgbClr val="C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：航向福爾摩沙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FB1170-C30A-455C-BF4B-8C778F82A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當時外國人士來到臺灣多半從事什麼活動</a:t>
            </a:r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en-US" altLang="zh-TW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英人陶德對臺灣有何影響？</a:t>
            </a:r>
            <a:endParaRPr lang="en-US" altLang="zh-TW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英國人斯文豪對台灣有何影響？</a:t>
            </a:r>
            <a:endParaRPr lang="en-US" altLang="zh-TW" sz="36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03189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7F3357-02BB-4485-A6C7-179B6D1E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歸納統整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259B97-B900-4BBD-9231-364F489AE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sz="3200" dirty="0"/>
              <a:t>當時英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、美、法等外國人來臺灣的目的可能是探勘煤礦、找尋商業利益、調查自然環境、設原住民族及風景照、找尋失蹤的船員、傳教或旅行，留下許多珍貴的史料。後來，這些珍貴的史料作為研究</a:t>
            </a:r>
            <a:r>
              <a:rPr lang="en-US" altLang="zh-TW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19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世紀台灣的自然環境、原住民文化與動植物的參考。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200" u="sng" dirty="0">
                <a:solidFill>
                  <a:srgbClr val="C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斯文豪</a:t>
            </a:r>
            <a:r>
              <a:rPr lang="zh-TW" altLang="en-US" sz="3200" dirty="0">
                <a:latin typeface="PMingLiU" panose="02020500000000000000" pitchFamily="18" charset="-120"/>
                <a:ea typeface="PMingLiU" panose="02020500000000000000" pitchFamily="18" charset="-120"/>
              </a:rPr>
              <a:t>終生致力蒐集標本、觀察大自然事物的認真精神，令人佩服。他曾多次環遊臺灣進行生態觀察，並發表多篇論文。</a:t>
            </a:r>
            <a:endParaRPr lang="en-US" altLang="zh-TW" sz="32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300" dirty="0">
                <a:solidFill>
                  <a:srgbClr val="FF0000"/>
                </a:solidFill>
              </a:rPr>
              <a:t>古老建築再現優雅身影 共築臺灣現代化壯闊篇章</a:t>
            </a:r>
          </a:p>
          <a:p>
            <a:r>
              <a:rPr lang="en-US" altLang="zh-TW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</a:t>
            </a:r>
            <a:r>
              <a:rPr lang="en-US" altLang="zh-TW" sz="3200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youtube</a:t>
            </a:r>
            <a:r>
              <a:rPr lang="en-US" altLang="zh-TW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.com/watch?v=AkEY8zuKQp4</a:t>
            </a:r>
            <a:endParaRPr lang="en-US" altLang="zh-TW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79771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479</TotalTime>
  <Words>979</Words>
  <Application>Microsoft Office PowerPoint</Application>
  <PresentationFormat>寬螢幕</PresentationFormat>
  <Paragraphs>49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新細明體</vt:lpstr>
      <vt:lpstr>Century Gothic</vt:lpstr>
      <vt:lpstr>Garamond</vt:lpstr>
      <vt:lpstr>肥皂</vt:lpstr>
      <vt:lpstr>第一課 清末現代化的開端</vt:lpstr>
      <vt:lpstr>問題討論：門戶洞開之始</vt:lpstr>
      <vt:lpstr>歸納統整</vt:lpstr>
      <vt:lpstr>歸納統整</vt:lpstr>
      <vt:lpstr>問題討論：鴉片貿易的危害</vt:lpstr>
      <vt:lpstr>歸納統整</vt:lpstr>
      <vt:lpstr>歸納統整</vt:lpstr>
      <vt:lpstr>問題討論：航向福爾摩沙</vt:lpstr>
      <vt:lpstr>歸納統整</vt:lpstr>
      <vt:lpstr>歸納統整</vt:lpstr>
      <vt:lpstr>文化的傳播者</vt:lpstr>
      <vt:lpstr>歸納統整</vt:lpstr>
      <vt:lpstr>歸納統整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第一課 清末現代化的開端</dc:title>
  <dc:creator>USER</dc:creator>
  <cp:lastModifiedBy>USER</cp:lastModifiedBy>
  <cp:revision>18</cp:revision>
  <dcterms:created xsi:type="dcterms:W3CDTF">2022-02-08T01:57:55Z</dcterms:created>
  <dcterms:modified xsi:type="dcterms:W3CDTF">2022-02-10T09:44:12Z</dcterms:modified>
</cp:coreProperties>
</file>